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86"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93" r:id="rId29"/>
    <p:sldId id="294" r:id="rId30"/>
  </p:sldIdLst>
  <p:sldSz cx="9144000" cy="6858000" type="screen4x3"/>
  <p:notesSz cx="9144000" cy="6858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1450" y="67"/>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tr-TR" smtClean="0"/>
              <a:t>Asıl başlık stili için tıklatın</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5/4/2023</a:t>
            </a:fld>
            <a:endParaRPr lang="en-US"/>
          </a:p>
        </p:txBody>
      </p:sp>
      <p:sp>
        <p:nvSpPr>
          <p:cNvPr id="5" name="Footer Placeholder 4"/>
          <p:cNvSpPr>
            <a:spLocks noGrp="1"/>
          </p:cNvSpPr>
          <p:nvPr>
            <p:ph type="ftr" sz="quarter" idx="11"/>
          </p:nvPr>
        </p:nvSpPr>
        <p:spPr/>
        <p:txBody>
          <a:bodyPr/>
          <a:lstStyle/>
          <a:p>
            <a:pPr marL="12700">
              <a:lnSpc>
                <a:spcPts val="2185"/>
              </a:lnSpc>
            </a:pPr>
            <a:r>
              <a:rPr lang="tr-TR" spc="-10" smtClean="0"/>
              <a:t>MAHMUT</a:t>
            </a:r>
            <a:r>
              <a:rPr lang="tr-TR" spc="30" smtClean="0"/>
              <a:t> </a:t>
            </a:r>
            <a:r>
              <a:rPr lang="tr-TR" spc="-20" smtClean="0"/>
              <a:t>KÖMÜRKARA</a:t>
            </a:r>
            <a:r>
              <a:rPr lang="tr-TR" spc="30" smtClean="0"/>
              <a:t> </a:t>
            </a:r>
            <a:r>
              <a:rPr lang="tr-TR" spc="-40" smtClean="0"/>
              <a:t>ORTAOKULU</a:t>
            </a:r>
            <a:r>
              <a:rPr lang="tr-TR" spc="-5" smtClean="0"/>
              <a:t> /</a:t>
            </a:r>
            <a:r>
              <a:rPr lang="tr-TR" spc="15" smtClean="0"/>
              <a:t> </a:t>
            </a:r>
            <a:r>
              <a:rPr lang="tr-TR" spc="-5" smtClean="0"/>
              <a:t>İMAM</a:t>
            </a:r>
            <a:r>
              <a:rPr lang="tr-TR" spc="20" smtClean="0"/>
              <a:t> </a:t>
            </a:r>
            <a:r>
              <a:rPr lang="tr-TR" spc="-40" smtClean="0"/>
              <a:t>HATİP</a:t>
            </a:r>
            <a:r>
              <a:rPr lang="tr-TR" spc="15" smtClean="0"/>
              <a:t> </a:t>
            </a:r>
            <a:r>
              <a:rPr lang="tr-TR" spc="-40" smtClean="0"/>
              <a:t>ORTAOKULU</a:t>
            </a:r>
            <a:endParaRPr lang="tr-TR" spc="-40" dirty="0"/>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B6F15528-21DE-4FAA-801E-634DDDAF4B2B}" type="slidenum">
              <a:rPr lang="tr-TR" smtClean="0"/>
              <a:t>‹#›</a:t>
            </a:fld>
            <a:endParaRPr lang="tr-TR"/>
          </a:p>
        </p:txBody>
      </p:sp>
    </p:spTree>
    <p:extLst>
      <p:ext uri="{BB962C8B-B14F-4D97-AF65-F5344CB8AC3E}">
        <p14:creationId xmlns:p14="http://schemas.microsoft.com/office/powerpoint/2010/main" val="16924909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1D8BD707-D9CF-40AE-B4C6-C98DA3205C09}" type="datetimeFigureOut">
              <a:rPr lang="en-US" smtClean="0"/>
              <a:t>5/4/2023</a:t>
            </a:fld>
            <a:endParaRPr lang="en-US"/>
          </a:p>
        </p:txBody>
      </p:sp>
      <p:sp>
        <p:nvSpPr>
          <p:cNvPr id="5" name="Footer Placeholder 4"/>
          <p:cNvSpPr>
            <a:spLocks noGrp="1"/>
          </p:cNvSpPr>
          <p:nvPr>
            <p:ph type="ftr" sz="quarter" idx="11"/>
          </p:nvPr>
        </p:nvSpPr>
        <p:spPr/>
        <p:txBody>
          <a:bodyPr/>
          <a:lstStyle/>
          <a:p>
            <a:pPr marL="12700">
              <a:lnSpc>
                <a:spcPts val="2185"/>
              </a:lnSpc>
            </a:pPr>
            <a:r>
              <a:rPr lang="tr-TR" spc="-10" smtClean="0"/>
              <a:t>MAHMUT</a:t>
            </a:r>
            <a:r>
              <a:rPr lang="tr-TR" spc="30" smtClean="0"/>
              <a:t> </a:t>
            </a:r>
            <a:r>
              <a:rPr lang="tr-TR" spc="-20" smtClean="0"/>
              <a:t>KÖMÜRKARA</a:t>
            </a:r>
            <a:r>
              <a:rPr lang="tr-TR" spc="30" smtClean="0"/>
              <a:t> </a:t>
            </a:r>
            <a:r>
              <a:rPr lang="tr-TR" spc="-40" smtClean="0"/>
              <a:t>ORTAOKULU</a:t>
            </a:r>
            <a:r>
              <a:rPr lang="tr-TR" spc="-5" smtClean="0"/>
              <a:t> /</a:t>
            </a:r>
            <a:r>
              <a:rPr lang="tr-TR" spc="15" smtClean="0"/>
              <a:t> </a:t>
            </a:r>
            <a:r>
              <a:rPr lang="tr-TR" spc="-5" smtClean="0"/>
              <a:t>İMAM</a:t>
            </a:r>
            <a:r>
              <a:rPr lang="tr-TR" spc="20" smtClean="0"/>
              <a:t> </a:t>
            </a:r>
            <a:r>
              <a:rPr lang="tr-TR" spc="-40" smtClean="0"/>
              <a:t>HATİP</a:t>
            </a:r>
            <a:r>
              <a:rPr lang="tr-TR" spc="15" smtClean="0"/>
              <a:t> </a:t>
            </a:r>
            <a:r>
              <a:rPr lang="tr-TR" spc="-40" smtClean="0"/>
              <a:t>ORTAOKULU</a:t>
            </a:r>
            <a:endParaRPr lang="tr-TR" spc="-40" dirty="0"/>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B6F15528-21DE-4FAA-801E-634DDDAF4B2B}" type="slidenum">
              <a:rPr lang="tr-TR" smtClean="0"/>
              <a:t>‹#›</a:t>
            </a:fld>
            <a:endParaRPr lang="tr-TR"/>
          </a:p>
        </p:txBody>
      </p:sp>
    </p:spTree>
    <p:extLst>
      <p:ext uri="{BB962C8B-B14F-4D97-AF65-F5344CB8AC3E}">
        <p14:creationId xmlns:p14="http://schemas.microsoft.com/office/powerpoint/2010/main" val="2555112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tr-TR" smtClean="0"/>
              <a:t>Asıl başlık stili için tıklatın</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1D8BD707-D9CF-40AE-B4C6-C98DA3205C09}" type="datetimeFigureOut">
              <a:rPr lang="en-US" smtClean="0"/>
              <a:t>5/4/2023</a:t>
            </a:fld>
            <a:endParaRPr lang="en-US"/>
          </a:p>
        </p:txBody>
      </p:sp>
      <p:sp>
        <p:nvSpPr>
          <p:cNvPr id="5" name="Footer Placeholder 4"/>
          <p:cNvSpPr>
            <a:spLocks noGrp="1"/>
          </p:cNvSpPr>
          <p:nvPr>
            <p:ph type="ftr" sz="quarter" idx="11"/>
          </p:nvPr>
        </p:nvSpPr>
        <p:spPr/>
        <p:txBody>
          <a:bodyPr/>
          <a:lstStyle/>
          <a:p>
            <a:pPr marL="12700">
              <a:lnSpc>
                <a:spcPts val="2185"/>
              </a:lnSpc>
            </a:pPr>
            <a:r>
              <a:rPr lang="tr-TR" spc="-10" smtClean="0"/>
              <a:t>MAHMUT</a:t>
            </a:r>
            <a:r>
              <a:rPr lang="tr-TR" spc="30" smtClean="0"/>
              <a:t> </a:t>
            </a:r>
            <a:r>
              <a:rPr lang="tr-TR" spc="-20" smtClean="0"/>
              <a:t>KÖMÜRKARA</a:t>
            </a:r>
            <a:r>
              <a:rPr lang="tr-TR" spc="30" smtClean="0"/>
              <a:t> </a:t>
            </a:r>
            <a:r>
              <a:rPr lang="tr-TR" spc="-40" smtClean="0"/>
              <a:t>ORTAOKULU</a:t>
            </a:r>
            <a:r>
              <a:rPr lang="tr-TR" spc="-5" smtClean="0"/>
              <a:t> /</a:t>
            </a:r>
            <a:r>
              <a:rPr lang="tr-TR" spc="15" smtClean="0"/>
              <a:t> </a:t>
            </a:r>
            <a:r>
              <a:rPr lang="tr-TR" spc="-5" smtClean="0"/>
              <a:t>İMAM</a:t>
            </a:r>
            <a:r>
              <a:rPr lang="tr-TR" spc="20" smtClean="0"/>
              <a:t> </a:t>
            </a:r>
            <a:r>
              <a:rPr lang="tr-TR" spc="-40" smtClean="0"/>
              <a:t>HATİP</a:t>
            </a:r>
            <a:r>
              <a:rPr lang="tr-TR" spc="15" smtClean="0"/>
              <a:t> </a:t>
            </a:r>
            <a:r>
              <a:rPr lang="tr-TR" spc="-40" smtClean="0"/>
              <a:t>ORTAOKULU</a:t>
            </a:r>
            <a:endParaRPr lang="tr-TR" spc="-40" dirty="0"/>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B6F15528-21DE-4FAA-801E-634DDDAF4B2B}" type="slidenum">
              <a:rPr lang="tr-TR" smtClean="0"/>
              <a:t>‹#›</a:t>
            </a:fld>
            <a:endParaRPr lang="tr-TR"/>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020197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a:t>
            </a:r>
          </a:p>
        </p:txBody>
      </p:sp>
      <p:sp>
        <p:nvSpPr>
          <p:cNvPr id="5" name="Date Placeholder 4"/>
          <p:cNvSpPr>
            <a:spLocks noGrp="1"/>
          </p:cNvSpPr>
          <p:nvPr>
            <p:ph type="dt" sz="half" idx="10"/>
          </p:nvPr>
        </p:nvSpPr>
        <p:spPr/>
        <p:txBody>
          <a:bodyPr/>
          <a:lstStyle/>
          <a:p>
            <a:fld id="{1D8BD707-D9CF-40AE-B4C6-C98DA3205C09}" type="datetimeFigureOut">
              <a:rPr lang="en-US" smtClean="0"/>
              <a:t>5/4/2023</a:t>
            </a:fld>
            <a:endParaRPr lang="en-US"/>
          </a:p>
        </p:txBody>
      </p:sp>
      <p:sp>
        <p:nvSpPr>
          <p:cNvPr id="6" name="Footer Placeholder 5"/>
          <p:cNvSpPr>
            <a:spLocks noGrp="1"/>
          </p:cNvSpPr>
          <p:nvPr>
            <p:ph type="ftr" sz="quarter" idx="11"/>
          </p:nvPr>
        </p:nvSpPr>
        <p:spPr/>
        <p:txBody>
          <a:bodyPr/>
          <a:lstStyle/>
          <a:p>
            <a:pPr marL="12700">
              <a:lnSpc>
                <a:spcPts val="2185"/>
              </a:lnSpc>
            </a:pPr>
            <a:r>
              <a:rPr lang="tr-TR" spc="-10" smtClean="0"/>
              <a:t>MAHMUT</a:t>
            </a:r>
            <a:r>
              <a:rPr lang="tr-TR" spc="30" smtClean="0"/>
              <a:t> </a:t>
            </a:r>
            <a:r>
              <a:rPr lang="tr-TR" spc="-20" smtClean="0"/>
              <a:t>KÖMÜRKARA</a:t>
            </a:r>
            <a:r>
              <a:rPr lang="tr-TR" spc="30" smtClean="0"/>
              <a:t> </a:t>
            </a:r>
            <a:r>
              <a:rPr lang="tr-TR" spc="-40" smtClean="0"/>
              <a:t>ORTAOKULU</a:t>
            </a:r>
            <a:r>
              <a:rPr lang="tr-TR" spc="-5" smtClean="0"/>
              <a:t> /</a:t>
            </a:r>
            <a:r>
              <a:rPr lang="tr-TR" spc="15" smtClean="0"/>
              <a:t> </a:t>
            </a:r>
            <a:r>
              <a:rPr lang="tr-TR" spc="-5" smtClean="0"/>
              <a:t>İMAM</a:t>
            </a:r>
            <a:r>
              <a:rPr lang="tr-TR" spc="20" smtClean="0"/>
              <a:t> </a:t>
            </a:r>
            <a:r>
              <a:rPr lang="tr-TR" spc="-40" smtClean="0"/>
              <a:t>HATİP</a:t>
            </a:r>
            <a:r>
              <a:rPr lang="tr-TR" spc="15" smtClean="0"/>
              <a:t> </a:t>
            </a:r>
            <a:r>
              <a:rPr lang="tr-TR" spc="-40" smtClean="0"/>
              <a:t>ORTAOKULU</a:t>
            </a:r>
            <a:endParaRPr lang="tr-TR" spc="-40" dirty="0"/>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B6F15528-21DE-4FAA-801E-634DDDAF4B2B}" type="slidenum">
              <a:rPr lang="tr-TR" smtClean="0"/>
              <a:t>‹#›</a:t>
            </a:fld>
            <a:endParaRPr lang="tr-TR"/>
          </a:p>
        </p:txBody>
      </p:sp>
    </p:spTree>
    <p:extLst>
      <p:ext uri="{BB962C8B-B14F-4D97-AF65-F5344CB8AC3E}">
        <p14:creationId xmlns:p14="http://schemas.microsoft.com/office/powerpoint/2010/main" val="38047149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tr-TR" smtClean="0"/>
              <a:t>Asıl başlık stili için tıklatın</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a:t>
            </a:r>
          </a:p>
        </p:txBody>
      </p:sp>
      <p:sp>
        <p:nvSpPr>
          <p:cNvPr id="5" name="Date Placeholder 4"/>
          <p:cNvSpPr>
            <a:spLocks noGrp="1"/>
          </p:cNvSpPr>
          <p:nvPr>
            <p:ph type="dt" sz="half" idx="10"/>
          </p:nvPr>
        </p:nvSpPr>
        <p:spPr/>
        <p:txBody>
          <a:bodyPr/>
          <a:lstStyle/>
          <a:p>
            <a:fld id="{1D8BD707-D9CF-40AE-B4C6-C98DA3205C09}" type="datetimeFigureOut">
              <a:rPr lang="en-US" smtClean="0"/>
              <a:t>5/4/2023</a:t>
            </a:fld>
            <a:endParaRPr lang="en-US"/>
          </a:p>
        </p:txBody>
      </p:sp>
      <p:sp>
        <p:nvSpPr>
          <p:cNvPr id="6" name="Footer Placeholder 5"/>
          <p:cNvSpPr>
            <a:spLocks noGrp="1"/>
          </p:cNvSpPr>
          <p:nvPr>
            <p:ph type="ftr" sz="quarter" idx="11"/>
          </p:nvPr>
        </p:nvSpPr>
        <p:spPr/>
        <p:txBody>
          <a:bodyPr/>
          <a:lstStyle/>
          <a:p>
            <a:pPr marL="12700">
              <a:lnSpc>
                <a:spcPts val="2185"/>
              </a:lnSpc>
            </a:pPr>
            <a:r>
              <a:rPr lang="tr-TR" spc="-10" smtClean="0"/>
              <a:t>MAHMUT</a:t>
            </a:r>
            <a:r>
              <a:rPr lang="tr-TR" spc="30" smtClean="0"/>
              <a:t> </a:t>
            </a:r>
            <a:r>
              <a:rPr lang="tr-TR" spc="-20" smtClean="0"/>
              <a:t>KÖMÜRKARA</a:t>
            </a:r>
            <a:r>
              <a:rPr lang="tr-TR" spc="30" smtClean="0"/>
              <a:t> </a:t>
            </a:r>
            <a:r>
              <a:rPr lang="tr-TR" spc="-40" smtClean="0"/>
              <a:t>ORTAOKULU</a:t>
            </a:r>
            <a:r>
              <a:rPr lang="tr-TR" spc="-5" smtClean="0"/>
              <a:t> /</a:t>
            </a:r>
            <a:r>
              <a:rPr lang="tr-TR" spc="15" smtClean="0"/>
              <a:t> </a:t>
            </a:r>
            <a:r>
              <a:rPr lang="tr-TR" spc="-5" smtClean="0"/>
              <a:t>İMAM</a:t>
            </a:r>
            <a:r>
              <a:rPr lang="tr-TR" spc="20" smtClean="0"/>
              <a:t> </a:t>
            </a:r>
            <a:r>
              <a:rPr lang="tr-TR" spc="-40" smtClean="0"/>
              <a:t>HATİP</a:t>
            </a:r>
            <a:r>
              <a:rPr lang="tr-TR" spc="15" smtClean="0"/>
              <a:t> </a:t>
            </a:r>
            <a:r>
              <a:rPr lang="tr-TR" spc="-40" smtClean="0"/>
              <a:t>ORTAOKULU</a:t>
            </a:r>
            <a:endParaRPr lang="tr-TR" spc="-40" dirty="0"/>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B6F15528-21DE-4FAA-801E-634DDDAF4B2B}" type="slidenum">
              <a:rPr lang="tr-TR" smtClean="0"/>
              <a:t>‹#›</a:t>
            </a:fld>
            <a:endParaRPr lang="tr-TR"/>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9007183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tr-TR" smtClean="0"/>
              <a:t>Asıl başlık stili için tıklatın</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a:t>
            </a:r>
          </a:p>
        </p:txBody>
      </p:sp>
      <p:sp>
        <p:nvSpPr>
          <p:cNvPr id="5" name="Date Placeholder 4"/>
          <p:cNvSpPr>
            <a:spLocks noGrp="1"/>
          </p:cNvSpPr>
          <p:nvPr>
            <p:ph type="dt" sz="half" idx="10"/>
          </p:nvPr>
        </p:nvSpPr>
        <p:spPr/>
        <p:txBody>
          <a:bodyPr/>
          <a:lstStyle/>
          <a:p>
            <a:fld id="{1D8BD707-D9CF-40AE-B4C6-C98DA3205C09}" type="datetimeFigureOut">
              <a:rPr lang="en-US" smtClean="0"/>
              <a:t>5/4/2023</a:t>
            </a:fld>
            <a:endParaRPr lang="en-US"/>
          </a:p>
        </p:txBody>
      </p:sp>
      <p:sp>
        <p:nvSpPr>
          <p:cNvPr id="6" name="Footer Placeholder 5"/>
          <p:cNvSpPr>
            <a:spLocks noGrp="1"/>
          </p:cNvSpPr>
          <p:nvPr>
            <p:ph type="ftr" sz="quarter" idx="11"/>
          </p:nvPr>
        </p:nvSpPr>
        <p:spPr/>
        <p:txBody>
          <a:bodyPr/>
          <a:lstStyle/>
          <a:p>
            <a:pPr marL="12700">
              <a:lnSpc>
                <a:spcPts val="2185"/>
              </a:lnSpc>
            </a:pPr>
            <a:r>
              <a:rPr lang="tr-TR" spc="-10" smtClean="0"/>
              <a:t>MAHMUT</a:t>
            </a:r>
            <a:r>
              <a:rPr lang="tr-TR" spc="30" smtClean="0"/>
              <a:t> </a:t>
            </a:r>
            <a:r>
              <a:rPr lang="tr-TR" spc="-20" smtClean="0"/>
              <a:t>KÖMÜRKARA</a:t>
            </a:r>
            <a:r>
              <a:rPr lang="tr-TR" spc="30" smtClean="0"/>
              <a:t> </a:t>
            </a:r>
            <a:r>
              <a:rPr lang="tr-TR" spc="-40" smtClean="0"/>
              <a:t>ORTAOKULU</a:t>
            </a:r>
            <a:r>
              <a:rPr lang="tr-TR" spc="-5" smtClean="0"/>
              <a:t> /</a:t>
            </a:r>
            <a:r>
              <a:rPr lang="tr-TR" spc="15" smtClean="0"/>
              <a:t> </a:t>
            </a:r>
            <a:r>
              <a:rPr lang="tr-TR" spc="-5" smtClean="0"/>
              <a:t>İMAM</a:t>
            </a:r>
            <a:r>
              <a:rPr lang="tr-TR" spc="20" smtClean="0"/>
              <a:t> </a:t>
            </a:r>
            <a:r>
              <a:rPr lang="tr-TR" spc="-40" smtClean="0"/>
              <a:t>HATİP</a:t>
            </a:r>
            <a:r>
              <a:rPr lang="tr-TR" spc="15" smtClean="0"/>
              <a:t> </a:t>
            </a:r>
            <a:r>
              <a:rPr lang="tr-TR" spc="-40" smtClean="0"/>
              <a:t>ORTAOKULU</a:t>
            </a:r>
            <a:endParaRPr lang="tr-TR" spc="-40" dirty="0"/>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B6F15528-21DE-4FAA-801E-634DDDAF4B2B}" type="slidenum">
              <a:rPr lang="tr-TR" smtClean="0"/>
              <a:t>‹#›</a:t>
            </a:fld>
            <a:endParaRPr lang="tr-TR"/>
          </a:p>
        </p:txBody>
      </p:sp>
    </p:spTree>
    <p:extLst>
      <p:ext uri="{BB962C8B-B14F-4D97-AF65-F5344CB8AC3E}">
        <p14:creationId xmlns:p14="http://schemas.microsoft.com/office/powerpoint/2010/main" val="35856557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5/4/2023</a:t>
            </a:fld>
            <a:endParaRPr lang="en-US"/>
          </a:p>
        </p:txBody>
      </p:sp>
      <p:sp>
        <p:nvSpPr>
          <p:cNvPr id="5" name="Footer Placeholder 4"/>
          <p:cNvSpPr>
            <a:spLocks noGrp="1"/>
          </p:cNvSpPr>
          <p:nvPr>
            <p:ph type="ftr" sz="quarter" idx="11"/>
          </p:nvPr>
        </p:nvSpPr>
        <p:spPr/>
        <p:txBody>
          <a:bodyPr/>
          <a:lstStyle/>
          <a:p>
            <a:pPr marL="12700">
              <a:lnSpc>
                <a:spcPts val="2185"/>
              </a:lnSpc>
            </a:pPr>
            <a:r>
              <a:rPr lang="tr-TR" spc="-10" smtClean="0"/>
              <a:t>MAHMUT</a:t>
            </a:r>
            <a:r>
              <a:rPr lang="tr-TR" spc="30" smtClean="0"/>
              <a:t> </a:t>
            </a:r>
            <a:r>
              <a:rPr lang="tr-TR" spc="-20" smtClean="0"/>
              <a:t>KÖMÜRKARA</a:t>
            </a:r>
            <a:r>
              <a:rPr lang="tr-TR" spc="30" smtClean="0"/>
              <a:t> </a:t>
            </a:r>
            <a:r>
              <a:rPr lang="tr-TR" spc="-40" smtClean="0"/>
              <a:t>ORTAOKULU</a:t>
            </a:r>
            <a:r>
              <a:rPr lang="tr-TR" spc="-5" smtClean="0"/>
              <a:t> /</a:t>
            </a:r>
            <a:r>
              <a:rPr lang="tr-TR" spc="15" smtClean="0"/>
              <a:t> </a:t>
            </a:r>
            <a:r>
              <a:rPr lang="tr-TR" spc="-5" smtClean="0"/>
              <a:t>İMAM</a:t>
            </a:r>
            <a:r>
              <a:rPr lang="tr-TR" spc="20" smtClean="0"/>
              <a:t> </a:t>
            </a:r>
            <a:r>
              <a:rPr lang="tr-TR" spc="-40" smtClean="0"/>
              <a:t>HATİP</a:t>
            </a:r>
            <a:r>
              <a:rPr lang="tr-TR" spc="15" smtClean="0"/>
              <a:t> </a:t>
            </a:r>
            <a:r>
              <a:rPr lang="tr-TR" spc="-40" smtClean="0"/>
              <a:t>ORTAOKULU</a:t>
            </a:r>
            <a:endParaRPr lang="tr-TR" spc="-40" dirty="0"/>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6F15528-21DE-4FAA-801E-634DDDAF4B2B}" type="slidenum">
              <a:rPr lang="tr-TR" smtClean="0"/>
              <a:t>‹#›</a:t>
            </a:fld>
            <a:endParaRPr lang="tr-TR"/>
          </a:p>
        </p:txBody>
      </p:sp>
    </p:spTree>
    <p:extLst>
      <p:ext uri="{BB962C8B-B14F-4D97-AF65-F5344CB8AC3E}">
        <p14:creationId xmlns:p14="http://schemas.microsoft.com/office/powerpoint/2010/main" val="25007073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5/4/2023</a:t>
            </a:fld>
            <a:endParaRPr lang="en-US"/>
          </a:p>
        </p:txBody>
      </p:sp>
      <p:sp>
        <p:nvSpPr>
          <p:cNvPr id="5" name="Footer Placeholder 4"/>
          <p:cNvSpPr>
            <a:spLocks noGrp="1"/>
          </p:cNvSpPr>
          <p:nvPr>
            <p:ph type="ftr" sz="quarter" idx="11"/>
          </p:nvPr>
        </p:nvSpPr>
        <p:spPr/>
        <p:txBody>
          <a:bodyPr/>
          <a:lstStyle/>
          <a:p>
            <a:pPr marL="12700">
              <a:lnSpc>
                <a:spcPts val="2185"/>
              </a:lnSpc>
            </a:pPr>
            <a:r>
              <a:rPr lang="tr-TR" spc="-10" smtClean="0"/>
              <a:t>MAHMUT</a:t>
            </a:r>
            <a:r>
              <a:rPr lang="tr-TR" spc="30" smtClean="0"/>
              <a:t> </a:t>
            </a:r>
            <a:r>
              <a:rPr lang="tr-TR" spc="-20" smtClean="0"/>
              <a:t>KÖMÜRKARA</a:t>
            </a:r>
            <a:r>
              <a:rPr lang="tr-TR" spc="30" smtClean="0"/>
              <a:t> </a:t>
            </a:r>
            <a:r>
              <a:rPr lang="tr-TR" spc="-40" smtClean="0"/>
              <a:t>ORTAOKULU</a:t>
            </a:r>
            <a:r>
              <a:rPr lang="tr-TR" spc="-5" smtClean="0"/>
              <a:t> /</a:t>
            </a:r>
            <a:r>
              <a:rPr lang="tr-TR" spc="15" smtClean="0"/>
              <a:t> </a:t>
            </a:r>
            <a:r>
              <a:rPr lang="tr-TR" spc="-5" smtClean="0"/>
              <a:t>İMAM</a:t>
            </a:r>
            <a:r>
              <a:rPr lang="tr-TR" spc="20" smtClean="0"/>
              <a:t> </a:t>
            </a:r>
            <a:r>
              <a:rPr lang="tr-TR" spc="-40" smtClean="0"/>
              <a:t>HATİP</a:t>
            </a:r>
            <a:r>
              <a:rPr lang="tr-TR" spc="15" smtClean="0"/>
              <a:t> </a:t>
            </a:r>
            <a:r>
              <a:rPr lang="tr-TR" spc="-40" smtClean="0"/>
              <a:t>ORTAOKULU</a:t>
            </a:r>
            <a:endParaRPr lang="tr-TR" spc="-40" dirty="0"/>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6F15528-21DE-4FAA-801E-634DDDAF4B2B}" type="slidenum">
              <a:rPr lang="tr-TR" smtClean="0"/>
              <a:t>‹#›</a:t>
            </a:fld>
            <a:endParaRPr lang="tr-TR"/>
          </a:p>
        </p:txBody>
      </p:sp>
    </p:spTree>
    <p:extLst>
      <p:ext uri="{BB962C8B-B14F-4D97-AF65-F5344CB8AC3E}">
        <p14:creationId xmlns:p14="http://schemas.microsoft.com/office/powerpoint/2010/main" val="1572482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2200" b="1" i="0">
                <a:solidFill>
                  <a:schemeClr val="tx1"/>
                </a:solidFill>
                <a:latin typeface="Calibri"/>
                <a:cs typeface="Calibri"/>
              </a:defRPr>
            </a:lvl1pPr>
          </a:lstStyle>
          <a:p>
            <a:pPr marL="12700">
              <a:lnSpc>
                <a:spcPts val="2185"/>
              </a:lnSpc>
            </a:pPr>
            <a:r>
              <a:rPr spc="-10" dirty="0"/>
              <a:t>MAHMUT</a:t>
            </a:r>
            <a:r>
              <a:rPr spc="30" dirty="0"/>
              <a:t> </a:t>
            </a:r>
            <a:r>
              <a:rPr spc="-20" dirty="0"/>
              <a:t>KÖMÜRKARA</a:t>
            </a:r>
            <a:r>
              <a:rPr spc="30" dirty="0"/>
              <a:t> </a:t>
            </a:r>
            <a:r>
              <a:rPr spc="-40" dirty="0"/>
              <a:t>ORTAOKULU</a:t>
            </a:r>
            <a:r>
              <a:rPr spc="-5" dirty="0"/>
              <a:t> /</a:t>
            </a:r>
            <a:r>
              <a:rPr spc="15" dirty="0"/>
              <a:t> </a:t>
            </a:r>
            <a:r>
              <a:rPr spc="-5" dirty="0"/>
              <a:t>İMAM</a:t>
            </a:r>
            <a:r>
              <a:rPr spc="20" dirty="0"/>
              <a:t> </a:t>
            </a:r>
            <a:r>
              <a:rPr spc="-40" dirty="0"/>
              <a:t>HATİP</a:t>
            </a:r>
            <a:r>
              <a:rPr spc="15" dirty="0"/>
              <a:t> </a:t>
            </a:r>
            <a:r>
              <a:rPr spc="-40" dirty="0"/>
              <a:t>ORTAOKULU</a:t>
            </a: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5/4/2023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7044414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500" b="1" i="0">
                <a:solidFill>
                  <a:srgbClr val="C00000"/>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defRPr sz="2200" b="1" i="0">
                <a:solidFill>
                  <a:schemeClr val="tx1"/>
                </a:solidFill>
                <a:latin typeface="Calibri"/>
                <a:cs typeface="Calibri"/>
              </a:defRPr>
            </a:lvl1pPr>
          </a:lstStyle>
          <a:p>
            <a:pPr marL="12700">
              <a:lnSpc>
                <a:spcPts val="2185"/>
              </a:lnSpc>
            </a:pPr>
            <a:r>
              <a:rPr spc="-10" dirty="0"/>
              <a:t>MAHMUT</a:t>
            </a:r>
            <a:r>
              <a:rPr spc="30" dirty="0"/>
              <a:t> </a:t>
            </a:r>
            <a:r>
              <a:rPr spc="-20" dirty="0"/>
              <a:t>KÖMÜRKARA</a:t>
            </a:r>
            <a:r>
              <a:rPr spc="30" dirty="0"/>
              <a:t> </a:t>
            </a:r>
            <a:r>
              <a:rPr spc="-40" dirty="0"/>
              <a:t>ORTAOKULU</a:t>
            </a:r>
            <a:r>
              <a:rPr spc="-5" dirty="0"/>
              <a:t> /</a:t>
            </a:r>
            <a:r>
              <a:rPr spc="15" dirty="0"/>
              <a:t> </a:t>
            </a:r>
            <a:r>
              <a:rPr spc="-5" dirty="0"/>
              <a:t>İMAM</a:t>
            </a:r>
            <a:r>
              <a:rPr spc="20" dirty="0"/>
              <a:t> </a:t>
            </a:r>
            <a:r>
              <a:rPr spc="-40" dirty="0"/>
              <a:t>HATİP</a:t>
            </a:r>
            <a:r>
              <a:rPr spc="15" dirty="0"/>
              <a:t> </a:t>
            </a:r>
            <a:r>
              <a:rPr spc="-40" dirty="0"/>
              <a:t>ORTAOKULU</a:t>
            </a: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5/4/2023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639917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tr-TR" smtClean="0"/>
              <a:t>Asıl başlık stili için tıklatın</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5/4/2023</a:t>
            </a:fld>
            <a:endParaRPr lang="en-US"/>
          </a:p>
        </p:txBody>
      </p:sp>
      <p:sp>
        <p:nvSpPr>
          <p:cNvPr id="5" name="Footer Placeholder 4"/>
          <p:cNvSpPr>
            <a:spLocks noGrp="1"/>
          </p:cNvSpPr>
          <p:nvPr>
            <p:ph type="ftr" sz="quarter" idx="11"/>
          </p:nvPr>
        </p:nvSpPr>
        <p:spPr/>
        <p:txBody>
          <a:bodyPr/>
          <a:lstStyle/>
          <a:p>
            <a:pPr marL="12700">
              <a:lnSpc>
                <a:spcPts val="2185"/>
              </a:lnSpc>
            </a:pPr>
            <a:r>
              <a:rPr lang="tr-TR" spc="-10" smtClean="0"/>
              <a:t>MAHMUT</a:t>
            </a:r>
            <a:r>
              <a:rPr lang="tr-TR" spc="30" smtClean="0"/>
              <a:t> </a:t>
            </a:r>
            <a:r>
              <a:rPr lang="tr-TR" spc="-20" smtClean="0"/>
              <a:t>KÖMÜRKARA</a:t>
            </a:r>
            <a:r>
              <a:rPr lang="tr-TR" spc="30" smtClean="0"/>
              <a:t> </a:t>
            </a:r>
            <a:r>
              <a:rPr lang="tr-TR" spc="-40" smtClean="0"/>
              <a:t>ORTAOKULU</a:t>
            </a:r>
            <a:r>
              <a:rPr lang="tr-TR" spc="-5" smtClean="0"/>
              <a:t> /</a:t>
            </a:r>
            <a:r>
              <a:rPr lang="tr-TR" spc="15" smtClean="0"/>
              <a:t> </a:t>
            </a:r>
            <a:r>
              <a:rPr lang="tr-TR" spc="-5" smtClean="0"/>
              <a:t>İMAM</a:t>
            </a:r>
            <a:r>
              <a:rPr lang="tr-TR" spc="20" smtClean="0"/>
              <a:t> </a:t>
            </a:r>
            <a:r>
              <a:rPr lang="tr-TR" spc="-40" smtClean="0"/>
              <a:t>HATİP</a:t>
            </a:r>
            <a:r>
              <a:rPr lang="tr-TR" spc="15" smtClean="0"/>
              <a:t> </a:t>
            </a:r>
            <a:r>
              <a:rPr lang="tr-TR" spc="-40" smtClean="0"/>
              <a:t>ORTAOKULU</a:t>
            </a:r>
            <a:endParaRPr lang="tr-TR" spc="-40" dirty="0"/>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6F15528-21DE-4FAA-801E-634DDDAF4B2B}" type="slidenum">
              <a:rPr lang="tr-TR" smtClean="0"/>
              <a:t>‹#›</a:t>
            </a:fld>
            <a:endParaRPr lang="tr-TR"/>
          </a:p>
        </p:txBody>
      </p:sp>
    </p:spTree>
    <p:extLst>
      <p:ext uri="{BB962C8B-B14F-4D97-AF65-F5344CB8AC3E}">
        <p14:creationId xmlns:p14="http://schemas.microsoft.com/office/powerpoint/2010/main" val="1291216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1D8BD707-D9CF-40AE-B4C6-C98DA3205C09}" type="datetimeFigureOut">
              <a:rPr lang="en-US" smtClean="0"/>
              <a:t>5/4/2023</a:t>
            </a:fld>
            <a:endParaRPr lang="en-US"/>
          </a:p>
        </p:txBody>
      </p:sp>
      <p:sp>
        <p:nvSpPr>
          <p:cNvPr id="5" name="Footer Placeholder 4"/>
          <p:cNvSpPr>
            <a:spLocks noGrp="1"/>
          </p:cNvSpPr>
          <p:nvPr>
            <p:ph type="ftr" sz="quarter" idx="11"/>
          </p:nvPr>
        </p:nvSpPr>
        <p:spPr/>
        <p:txBody>
          <a:bodyPr/>
          <a:lstStyle/>
          <a:p>
            <a:pPr marL="12700">
              <a:lnSpc>
                <a:spcPts val="2185"/>
              </a:lnSpc>
            </a:pPr>
            <a:r>
              <a:rPr lang="tr-TR" spc="-10" smtClean="0"/>
              <a:t>MAHMUT</a:t>
            </a:r>
            <a:r>
              <a:rPr lang="tr-TR" spc="30" smtClean="0"/>
              <a:t> </a:t>
            </a:r>
            <a:r>
              <a:rPr lang="tr-TR" spc="-20" smtClean="0"/>
              <a:t>KÖMÜRKARA</a:t>
            </a:r>
            <a:r>
              <a:rPr lang="tr-TR" spc="30" smtClean="0"/>
              <a:t> </a:t>
            </a:r>
            <a:r>
              <a:rPr lang="tr-TR" spc="-40" smtClean="0"/>
              <a:t>ORTAOKULU</a:t>
            </a:r>
            <a:r>
              <a:rPr lang="tr-TR" spc="-5" smtClean="0"/>
              <a:t> /</a:t>
            </a:r>
            <a:r>
              <a:rPr lang="tr-TR" spc="15" smtClean="0"/>
              <a:t> </a:t>
            </a:r>
            <a:r>
              <a:rPr lang="tr-TR" spc="-5" smtClean="0"/>
              <a:t>İMAM</a:t>
            </a:r>
            <a:r>
              <a:rPr lang="tr-TR" spc="20" smtClean="0"/>
              <a:t> </a:t>
            </a:r>
            <a:r>
              <a:rPr lang="tr-TR" spc="-40" smtClean="0"/>
              <a:t>HATİP</a:t>
            </a:r>
            <a:r>
              <a:rPr lang="tr-TR" spc="15" smtClean="0"/>
              <a:t> </a:t>
            </a:r>
            <a:r>
              <a:rPr lang="tr-TR" spc="-40" smtClean="0"/>
              <a:t>ORTAOKULU</a:t>
            </a:r>
            <a:endParaRPr lang="tr-TR" spc="-40" dirty="0"/>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B6F15528-21DE-4FAA-801E-634DDDAF4B2B}" type="slidenum">
              <a:rPr lang="tr-TR" smtClean="0"/>
              <a:t>‹#›</a:t>
            </a:fld>
            <a:endParaRPr lang="tr-TR"/>
          </a:p>
        </p:txBody>
      </p:sp>
    </p:spTree>
    <p:extLst>
      <p:ext uri="{BB962C8B-B14F-4D97-AF65-F5344CB8AC3E}">
        <p14:creationId xmlns:p14="http://schemas.microsoft.com/office/powerpoint/2010/main" val="6992605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t>5/4/2023</a:t>
            </a:fld>
            <a:endParaRPr lang="en-US"/>
          </a:p>
        </p:txBody>
      </p:sp>
      <p:sp>
        <p:nvSpPr>
          <p:cNvPr id="6" name="Footer Placeholder 5"/>
          <p:cNvSpPr>
            <a:spLocks noGrp="1"/>
          </p:cNvSpPr>
          <p:nvPr>
            <p:ph type="ftr" sz="quarter" idx="11"/>
          </p:nvPr>
        </p:nvSpPr>
        <p:spPr/>
        <p:txBody>
          <a:bodyPr/>
          <a:lstStyle/>
          <a:p>
            <a:pPr marL="12700">
              <a:lnSpc>
                <a:spcPts val="2185"/>
              </a:lnSpc>
            </a:pPr>
            <a:r>
              <a:rPr lang="tr-TR" spc="-10" smtClean="0"/>
              <a:t>MAHMUT</a:t>
            </a:r>
            <a:r>
              <a:rPr lang="tr-TR" spc="30" smtClean="0"/>
              <a:t> </a:t>
            </a:r>
            <a:r>
              <a:rPr lang="tr-TR" spc="-20" smtClean="0"/>
              <a:t>KÖMÜRKARA</a:t>
            </a:r>
            <a:r>
              <a:rPr lang="tr-TR" spc="30" smtClean="0"/>
              <a:t> </a:t>
            </a:r>
            <a:r>
              <a:rPr lang="tr-TR" spc="-40" smtClean="0"/>
              <a:t>ORTAOKULU</a:t>
            </a:r>
            <a:r>
              <a:rPr lang="tr-TR" spc="-5" smtClean="0"/>
              <a:t> /</a:t>
            </a:r>
            <a:r>
              <a:rPr lang="tr-TR" spc="15" smtClean="0"/>
              <a:t> </a:t>
            </a:r>
            <a:r>
              <a:rPr lang="tr-TR" spc="-5" smtClean="0"/>
              <a:t>İMAM</a:t>
            </a:r>
            <a:r>
              <a:rPr lang="tr-TR" spc="20" smtClean="0"/>
              <a:t> </a:t>
            </a:r>
            <a:r>
              <a:rPr lang="tr-TR" spc="-40" smtClean="0"/>
              <a:t>HATİP</a:t>
            </a:r>
            <a:r>
              <a:rPr lang="tr-TR" spc="15" smtClean="0"/>
              <a:t> </a:t>
            </a:r>
            <a:r>
              <a:rPr lang="tr-TR" spc="-40" smtClean="0"/>
              <a:t>ORTAOKULU</a:t>
            </a:r>
            <a:endParaRPr lang="tr-TR" spc="-40" dirty="0"/>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B6F15528-21DE-4FAA-801E-634DDDAF4B2B}" type="slidenum">
              <a:rPr lang="tr-TR" smtClean="0"/>
              <a:t>‹#›</a:t>
            </a:fld>
            <a:endParaRPr lang="tr-TR"/>
          </a:p>
        </p:txBody>
      </p:sp>
    </p:spTree>
    <p:extLst>
      <p:ext uri="{BB962C8B-B14F-4D97-AF65-F5344CB8AC3E}">
        <p14:creationId xmlns:p14="http://schemas.microsoft.com/office/powerpoint/2010/main" val="27228757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t>5/4/2023</a:t>
            </a:fld>
            <a:endParaRPr lang="en-US"/>
          </a:p>
        </p:txBody>
      </p:sp>
      <p:sp>
        <p:nvSpPr>
          <p:cNvPr id="8" name="Footer Placeholder 7"/>
          <p:cNvSpPr>
            <a:spLocks noGrp="1"/>
          </p:cNvSpPr>
          <p:nvPr>
            <p:ph type="ftr" sz="quarter" idx="11"/>
          </p:nvPr>
        </p:nvSpPr>
        <p:spPr/>
        <p:txBody>
          <a:bodyPr/>
          <a:lstStyle/>
          <a:p>
            <a:pPr marL="12700">
              <a:lnSpc>
                <a:spcPts val="2185"/>
              </a:lnSpc>
            </a:pPr>
            <a:r>
              <a:rPr lang="tr-TR" spc="-10" smtClean="0"/>
              <a:t>MAHMUT</a:t>
            </a:r>
            <a:r>
              <a:rPr lang="tr-TR" spc="30" smtClean="0"/>
              <a:t> </a:t>
            </a:r>
            <a:r>
              <a:rPr lang="tr-TR" spc="-20" smtClean="0"/>
              <a:t>KÖMÜRKARA</a:t>
            </a:r>
            <a:r>
              <a:rPr lang="tr-TR" spc="30" smtClean="0"/>
              <a:t> </a:t>
            </a:r>
            <a:r>
              <a:rPr lang="tr-TR" spc="-40" smtClean="0"/>
              <a:t>ORTAOKULU</a:t>
            </a:r>
            <a:r>
              <a:rPr lang="tr-TR" spc="-5" smtClean="0"/>
              <a:t> /</a:t>
            </a:r>
            <a:r>
              <a:rPr lang="tr-TR" spc="15" smtClean="0"/>
              <a:t> </a:t>
            </a:r>
            <a:r>
              <a:rPr lang="tr-TR" spc="-5" smtClean="0"/>
              <a:t>İMAM</a:t>
            </a:r>
            <a:r>
              <a:rPr lang="tr-TR" spc="20" smtClean="0"/>
              <a:t> </a:t>
            </a:r>
            <a:r>
              <a:rPr lang="tr-TR" spc="-40" smtClean="0"/>
              <a:t>HATİP</a:t>
            </a:r>
            <a:r>
              <a:rPr lang="tr-TR" spc="15" smtClean="0"/>
              <a:t> </a:t>
            </a:r>
            <a:r>
              <a:rPr lang="tr-TR" spc="-40" smtClean="0"/>
              <a:t>ORTAOKULU</a:t>
            </a:r>
            <a:endParaRPr lang="tr-TR" spc="-40" dirty="0"/>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B6F15528-21DE-4FAA-801E-634DDDAF4B2B}" type="slidenum">
              <a:rPr lang="tr-TR" smtClean="0"/>
              <a:t>‹#›</a:t>
            </a:fld>
            <a:endParaRPr lang="tr-TR"/>
          </a:p>
        </p:txBody>
      </p:sp>
    </p:spTree>
    <p:extLst>
      <p:ext uri="{BB962C8B-B14F-4D97-AF65-F5344CB8AC3E}">
        <p14:creationId xmlns:p14="http://schemas.microsoft.com/office/powerpoint/2010/main" val="9453319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t>5/4/2023</a:t>
            </a:fld>
            <a:endParaRPr lang="en-US"/>
          </a:p>
        </p:txBody>
      </p:sp>
      <p:sp>
        <p:nvSpPr>
          <p:cNvPr id="4" name="Footer Placeholder 3"/>
          <p:cNvSpPr>
            <a:spLocks noGrp="1"/>
          </p:cNvSpPr>
          <p:nvPr>
            <p:ph type="ftr" sz="quarter" idx="11"/>
          </p:nvPr>
        </p:nvSpPr>
        <p:spPr/>
        <p:txBody>
          <a:bodyPr/>
          <a:lstStyle/>
          <a:p>
            <a:pPr marL="12700">
              <a:lnSpc>
                <a:spcPts val="2185"/>
              </a:lnSpc>
            </a:pPr>
            <a:r>
              <a:rPr lang="tr-TR" spc="-10" smtClean="0"/>
              <a:t>MAHMUT</a:t>
            </a:r>
            <a:r>
              <a:rPr lang="tr-TR" spc="30" smtClean="0"/>
              <a:t> </a:t>
            </a:r>
            <a:r>
              <a:rPr lang="tr-TR" spc="-20" smtClean="0"/>
              <a:t>KÖMÜRKARA</a:t>
            </a:r>
            <a:r>
              <a:rPr lang="tr-TR" spc="30" smtClean="0"/>
              <a:t> </a:t>
            </a:r>
            <a:r>
              <a:rPr lang="tr-TR" spc="-40" smtClean="0"/>
              <a:t>ORTAOKULU</a:t>
            </a:r>
            <a:r>
              <a:rPr lang="tr-TR" spc="-5" smtClean="0"/>
              <a:t> /</a:t>
            </a:r>
            <a:r>
              <a:rPr lang="tr-TR" spc="15" smtClean="0"/>
              <a:t> </a:t>
            </a:r>
            <a:r>
              <a:rPr lang="tr-TR" spc="-5" smtClean="0"/>
              <a:t>İMAM</a:t>
            </a:r>
            <a:r>
              <a:rPr lang="tr-TR" spc="20" smtClean="0"/>
              <a:t> </a:t>
            </a:r>
            <a:r>
              <a:rPr lang="tr-TR" spc="-40" smtClean="0"/>
              <a:t>HATİP</a:t>
            </a:r>
            <a:r>
              <a:rPr lang="tr-TR" spc="15" smtClean="0"/>
              <a:t> </a:t>
            </a:r>
            <a:r>
              <a:rPr lang="tr-TR" spc="-40" smtClean="0"/>
              <a:t>ORTAOKULU</a:t>
            </a:r>
            <a:endParaRPr lang="tr-TR" spc="-40" dirty="0"/>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B6F15528-21DE-4FAA-801E-634DDDAF4B2B}" type="slidenum">
              <a:rPr lang="tr-TR" smtClean="0"/>
              <a:t>‹#›</a:t>
            </a:fld>
            <a:endParaRPr lang="tr-TR"/>
          </a:p>
        </p:txBody>
      </p:sp>
    </p:spTree>
    <p:extLst>
      <p:ext uri="{BB962C8B-B14F-4D97-AF65-F5344CB8AC3E}">
        <p14:creationId xmlns:p14="http://schemas.microsoft.com/office/powerpoint/2010/main" val="16685406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5/4/2023</a:t>
            </a:fld>
            <a:endParaRPr lang="en-US"/>
          </a:p>
        </p:txBody>
      </p:sp>
      <p:sp>
        <p:nvSpPr>
          <p:cNvPr id="3" name="Footer Placeholder 2"/>
          <p:cNvSpPr>
            <a:spLocks noGrp="1"/>
          </p:cNvSpPr>
          <p:nvPr>
            <p:ph type="ftr" sz="quarter" idx="11"/>
          </p:nvPr>
        </p:nvSpPr>
        <p:spPr/>
        <p:txBody>
          <a:bodyPr/>
          <a:lstStyle/>
          <a:p>
            <a:pPr marL="12700">
              <a:lnSpc>
                <a:spcPts val="2185"/>
              </a:lnSpc>
            </a:pPr>
            <a:r>
              <a:rPr lang="tr-TR" spc="-10" smtClean="0"/>
              <a:t>MAHMUT</a:t>
            </a:r>
            <a:r>
              <a:rPr lang="tr-TR" spc="30" smtClean="0"/>
              <a:t> </a:t>
            </a:r>
            <a:r>
              <a:rPr lang="tr-TR" spc="-20" smtClean="0"/>
              <a:t>KÖMÜRKARA</a:t>
            </a:r>
            <a:r>
              <a:rPr lang="tr-TR" spc="30" smtClean="0"/>
              <a:t> </a:t>
            </a:r>
            <a:r>
              <a:rPr lang="tr-TR" spc="-40" smtClean="0"/>
              <a:t>ORTAOKULU</a:t>
            </a:r>
            <a:r>
              <a:rPr lang="tr-TR" spc="-5" smtClean="0"/>
              <a:t> /</a:t>
            </a:r>
            <a:r>
              <a:rPr lang="tr-TR" spc="15" smtClean="0"/>
              <a:t> </a:t>
            </a:r>
            <a:r>
              <a:rPr lang="tr-TR" spc="-5" smtClean="0"/>
              <a:t>İMAM</a:t>
            </a:r>
            <a:r>
              <a:rPr lang="tr-TR" spc="20" smtClean="0"/>
              <a:t> </a:t>
            </a:r>
            <a:r>
              <a:rPr lang="tr-TR" spc="-40" smtClean="0"/>
              <a:t>HATİP</a:t>
            </a:r>
            <a:r>
              <a:rPr lang="tr-TR" spc="15" smtClean="0"/>
              <a:t> </a:t>
            </a:r>
            <a:r>
              <a:rPr lang="tr-TR" spc="-40" smtClean="0"/>
              <a:t>ORTAOKULU</a:t>
            </a:r>
            <a:endParaRPr lang="tr-TR" spc="-40" dirty="0"/>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B6F15528-21DE-4FAA-801E-634DDDAF4B2B}" type="slidenum">
              <a:rPr lang="tr-TR" smtClean="0"/>
              <a:t>‹#›</a:t>
            </a:fld>
            <a:endParaRPr lang="tr-TR"/>
          </a:p>
        </p:txBody>
      </p:sp>
    </p:spTree>
    <p:extLst>
      <p:ext uri="{BB962C8B-B14F-4D97-AF65-F5344CB8AC3E}">
        <p14:creationId xmlns:p14="http://schemas.microsoft.com/office/powerpoint/2010/main" val="21208806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tr-TR" smtClean="0"/>
              <a:t>Asıl başlık stili için tıklatın</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1D8BD707-D9CF-40AE-B4C6-C98DA3205C09}" type="datetimeFigureOut">
              <a:rPr lang="en-US" smtClean="0"/>
              <a:t>5/4/2023</a:t>
            </a:fld>
            <a:endParaRPr lang="en-US"/>
          </a:p>
        </p:txBody>
      </p:sp>
      <p:sp>
        <p:nvSpPr>
          <p:cNvPr id="6" name="Footer Placeholder 5"/>
          <p:cNvSpPr>
            <a:spLocks noGrp="1"/>
          </p:cNvSpPr>
          <p:nvPr>
            <p:ph type="ftr" sz="quarter" idx="11"/>
          </p:nvPr>
        </p:nvSpPr>
        <p:spPr/>
        <p:txBody>
          <a:bodyPr/>
          <a:lstStyle/>
          <a:p>
            <a:pPr marL="12700">
              <a:lnSpc>
                <a:spcPts val="2185"/>
              </a:lnSpc>
            </a:pPr>
            <a:r>
              <a:rPr lang="tr-TR" spc="-10" smtClean="0"/>
              <a:t>MAHMUT</a:t>
            </a:r>
            <a:r>
              <a:rPr lang="tr-TR" spc="30" smtClean="0"/>
              <a:t> </a:t>
            </a:r>
            <a:r>
              <a:rPr lang="tr-TR" spc="-20" smtClean="0"/>
              <a:t>KÖMÜRKARA</a:t>
            </a:r>
            <a:r>
              <a:rPr lang="tr-TR" spc="30" smtClean="0"/>
              <a:t> </a:t>
            </a:r>
            <a:r>
              <a:rPr lang="tr-TR" spc="-40" smtClean="0"/>
              <a:t>ORTAOKULU</a:t>
            </a:r>
            <a:r>
              <a:rPr lang="tr-TR" spc="-5" smtClean="0"/>
              <a:t> /</a:t>
            </a:r>
            <a:r>
              <a:rPr lang="tr-TR" spc="15" smtClean="0"/>
              <a:t> </a:t>
            </a:r>
            <a:r>
              <a:rPr lang="tr-TR" spc="-5" smtClean="0"/>
              <a:t>İMAM</a:t>
            </a:r>
            <a:r>
              <a:rPr lang="tr-TR" spc="20" smtClean="0"/>
              <a:t> </a:t>
            </a:r>
            <a:r>
              <a:rPr lang="tr-TR" spc="-40" smtClean="0"/>
              <a:t>HATİP</a:t>
            </a:r>
            <a:r>
              <a:rPr lang="tr-TR" spc="15" smtClean="0"/>
              <a:t> </a:t>
            </a:r>
            <a:r>
              <a:rPr lang="tr-TR" spc="-40" smtClean="0"/>
              <a:t>ORTAOKULU</a:t>
            </a:r>
            <a:endParaRPr lang="tr-TR" spc="-40" dirty="0"/>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B6F15528-21DE-4FAA-801E-634DDDAF4B2B}" type="slidenum">
              <a:rPr lang="tr-TR" smtClean="0"/>
              <a:t>‹#›</a:t>
            </a:fld>
            <a:endParaRPr lang="tr-TR"/>
          </a:p>
        </p:txBody>
      </p:sp>
    </p:spTree>
    <p:extLst>
      <p:ext uri="{BB962C8B-B14F-4D97-AF65-F5344CB8AC3E}">
        <p14:creationId xmlns:p14="http://schemas.microsoft.com/office/powerpoint/2010/main" val="4055181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1D8BD707-D9CF-40AE-B4C6-C98DA3205C09}" type="datetimeFigureOut">
              <a:rPr lang="en-US" smtClean="0"/>
              <a:t>5/4/2023</a:t>
            </a:fld>
            <a:endParaRPr lang="en-US"/>
          </a:p>
        </p:txBody>
      </p:sp>
      <p:sp>
        <p:nvSpPr>
          <p:cNvPr id="6" name="Footer Placeholder 5"/>
          <p:cNvSpPr>
            <a:spLocks noGrp="1"/>
          </p:cNvSpPr>
          <p:nvPr>
            <p:ph type="ftr" sz="quarter" idx="11"/>
          </p:nvPr>
        </p:nvSpPr>
        <p:spPr/>
        <p:txBody>
          <a:bodyPr/>
          <a:lstStyle/>
          <a:p>
            <a:pPr marL="12700">
              <a:lnSpc>
                <a:spcPts val="2185"/>
              </a:lnSpc>
            </a:pPr>
            <a:r>
              <a:rPr lang="tr-TR" spc="-10" smtClean="0"/>
              <a:t>MAHMUT</a:t>
            </a:r>
            <a:r>
              <a:rPr lang="tr-TR" spc="30" smtClean="0"/>
              <a:t> </a:t>
            </a:r>
            <a:r>
              <a:rPr lang="tr-TR" spc="-20" smtClean="0"/>
              <a:t>KÖMÜRKARA</a:t>
            </a:r>
            <a:r>
              <a:rPr lang="tr-TR" spc="30" smtClean="0"/>
              <a:t> </a:t>
            </a:r>
            <a:r>
              <a:rPr lang="tr-TR" spc="-40" smtClean="0"/>
              <a:t>ORTAOKULU</a:t>
            </a:r>
            <a:r>
              <a:rPr lang="tr-TR" spc="-5" smtClean="0"/>
              <a:t> /</a:t>
            </a:r>
            <a:r>
              <a:rPr lang="tr-TR" spc="15" smtClean="0"/>
              <a:t> </a:t>
            </a:r>
            <a:r>
              <a:rPr lang="tr-TR" spc="-5" smtClean="0"/>
              <a:t>İMAM</a:t>
            </a:r>
            <a:r>
              <a:rPr lang="tr-TR" spc="20" smtClean="0"/>
              <a:t> </a:t>
            </a:r>
            <a:r>
              <a:rPr lang="tr-TR" spc="-40" smtClean="0"/>
              <a:t>HATİP</a:t>
            </a:r>
            <a:r>
              <a:rPr lang="tr-TR" spc="15" smtClean="0"/>
              <a:t> </a:t>
            </a:r>
            <a:r>
              <a:rPr lang="tr-TR" spc="-40" smtClean="0"/>
              <a:t>ORTAOKULU</a:t>
            </a:r>
            <a:endParaRPr lang="tr-TR" spc="-40" dirty="0"/>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B6F15528-21DE-4FAA-801E-634DDDAF4B2B}" type="slidenum">
              <a:rPr lang="tr-TR" smtClean="0"/>
              <a:t>‹#›</a:t>
            </a:fld>
            <a:endParaRPr lang="tr-TR"/>
          </a:p>
        </p:txBody>
      </p:sp>
    </p:spTree>
    <p:extLst>
      <p:ext uri="{BB962C8B-B14F-4D97-AF65-F5344CB8AC3E}">
        <p14:creationId xmlns:p14="http://schemas.microsoft.com/office/powerpoint/2010/main" val="16611841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1D8BD707-D9CF-40AE-B4C6-C98DA3205C09}" type="datetimeFigureOut">
              <a:rPr lang="en-US" smtClean="0"/>
              <a:t>5/4/2023</a:t>
            </a:fld>
            <a:endParaRPr lang="en-US"/>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marL="12700">
              <a:lnSpc>
                <a:spcPts val="2185"/>
              </a:lnSpc>
            </a:pPr>
            <a:r>
              <a:rPr lang="tr-TR" spc="-10" smtClean="0"/>
              <a:t>MAHMUT</a:t>
            </a:r>
            <a:r>
              <a:rPr lang="tr-TR" spc="30" smtClean="0"/>
              <a:t> </a:t>
            </a:r>
            <a:r>
              <a:rPr lang="tr-TR" spc="-20" smtClean="0"/>
              <a:t>KÖMÜRKARA</a:t>
            </a:r>
            <a:r>
              <a:rPr lang="tr-TR" spc="30" smtClean="0"/>
              <a:t> </a:t>
            </a:r>
            <a:r>
              <a:rPr lang="tr-TR" spc="-40" smtClean="0"/>
              <a:t>ORTAOKULU</a:t>
            </a:r>
            <a:r>
              <a:rPr lang="tr-TR" spc="-5" smtClean="0"/>
              <a:t> /</a:t>
            </a:r>
            <a:r>
              <a:rPr lang="tr-TR" spc="15" smtClean="0"/>
              <a:t> </a:t>
            </a:r>
            <a:r>
              <a:rPr lang="tr-TR" spc="-5" smtClean="0"/>
              <a:t>İMAM</a:t>
            </a:r>
            <a:r>
              <a:rPr lang="tr-TR" spc="20" smtClean="0"/>
              <a:t> </a:t>
            </a:r>
            <a:r>
              <a:rPr lang="tr-TR" spc="-40" smtClean="0"/>
              <a:t>HATİP</a:t>
            </a:r>
            <a:r>
              <a:rPr lang="tr-TR" spc="15" smtClean="0"/>
              <a:t> </a:t>
            </a:r>
            <a:r>
              <a:rPr lang="tr-TR" spc="-40" smtClean="0"/>
              <a:t>ORTAOKULU</a:t>
            </a:r>
            <a:endParaRPr lang="tr-TR" spc="-40" dirty="0"/>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B6F15528-21DE-4FAA-801E-634DDDAF4B2B}" type="slidenum">
              <a:rPr lang="tr-TR" smtClean="0"/>
              <a:t>‹#›</a:t>
            </a:fld>
            <a:endParaRPr lang="tr-TR"/>
          </a:p>
        </p:txBody>
      </p:sp>
    </p:spTree>
    <p:extLst>
      <p:ext uri="{BB962C8B-B14F-4D97-AF65-F5344CB8AC3E}">
        <p14:creationId xmlns:p14="http://schemas.microsoft.com/office/powerpoint/2010/main" val="2253057866"/>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 id="2147483702" r:id="rId16"/>
    <p:sldLayoutId id="2147483703" r:id="rId17"/>
    <p:sldLayoutId id="2147483704" r:id="rId18"/>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1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43.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18" Type="http://schemas.openxmlformats.org/officeDocument/2006/relationships/image" Target="../media/image23.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17" Type="http://schemas.openxmlformats.org/officeDocument/2006/relationships/image" Target="../media/image22.png"/><Relationship Id="rId2" Type="http://schemas.openxmlformats.org/officeDocument/2006/relationships/image" Target="../media/image7.jpg"/><Relationship Id="rId16" Type="http://schemas.openxmlformats.org/officeDocument/2006/relationships/image" Target="../media/image21.png"/><Relationship Id="rId1" Type="http://schemas.openxmlformats.org/officeDocument/2006/relationships/slideLayout" Target="../slideLayouts/slideLayout17.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0.png"/><Relationship Id="rId10" Type="http://schemas.openxmlformats.org/officeDocument/2006/relationships/image" Target="../media/image15.png"/><Relationship Id="rId19" Type="http://schemas.openxmlformats.org/officeDocument/2006/relationships/image" Target="../media/image24.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s>
</file>

<file path=ppt/slides/_rels/slide20.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48.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image" Target="../media/image53.jp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57.png"/><Relationship Id="rId7" Type="http://schemas.openxmlformats.org/officeDocument/2006/relationships/image" Target="../media/image61.png"/><Relationship Id="rId2" Type="http://schemas.openxmlformats.org/officeDocument/2006/relationships/image" Target="../media/image56.jpg"/><Relationship Id="rId1" Type="http://schemas.openxmlformats.org/officeDocument/2006/relationships/slideLayout" Target="../slideLayouts/slideLayout18.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 Id="rId9" Type="http://schemas.openxmlformats.org/officeDocument/2006/relationships/image" Target="../media/image63.png"/></Relationships>
</file>

<file path=ppt/slides/_rels/slide29.xml.rels><?xml version="1.0" encoding="UTF-8" standalone="yes"?>
<Relationships xmlns="http://schemas.openxmlformats.org/package/2006/relationships"><Relationship Id="rId2" Type="http://schemas.openxmlformats.org/officeDocument/2006/relationships/image" Target="../media/image64.jp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1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4.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33.png"/><Relationship Id="rId2" Type="http://schemas.openxmlformats.org/officeDocument/2006/relationships/image" Target="../media/image30.jpg"/><Relationship Id="rId1" Type="http://schemas.openxmlformats.org/officeDocument/2006/relationships/slideLayout" Target="../slideLayouts/slideLayout17.xml"/><Relationship Id="rId6" Type="http://schemas.openxmlformats.org/officeDocument/2006/relationships/image" Target="../media/image32.png"/><Relationship Id="rId5" Type="http://schemas.openxmlformats.org/officeDocument/2006/relationships/image" Target="../media/image28.png"/><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g"/><Relationship Id="rId1" Type="http://schemas.openxmlformats.org/officeDocument/2006/relationships/slideLayout" Target="../slideLayouts/slideLayout18.xml"/><Relationship Id="rId4" Type="http://schemas.openxmlformats.org/officeDocument/2006/relationships/image" Target="../media/image37.jpg"/></Relationships>
</file>

<file path=ppt/slides/_rels/slide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679576"/>
            <a:ext cx="9144000" cy="5672862"/>
            <a:chOff x="0" y="679576"/>
            <a:chExt cx="9144000" cy="5672862"/>
          </a:xfrm>
        </p:grpSpPr>
        <p:pic>
          <p:nvPicPr>
            <p:cNvPr id="3" name="object 3"/>
            <p:cNvPicPr/>
            <p:nvPr/>
          </p:nvPicPr>
          <p:blipFill>
            <a:blip r:embed="rId2" cstate="print"/>
            <a:stretch>
              <a:fillRect/>
            </a:stretch>
          </p:blipFill>
          <p:spPr>
            <a:xfrm>
              <a:off x="0" y="2132863"/>
              <a:ext cx="5174502" cy="4219575"/>
            </a:xfrm>
            <a:prstGeom prst="rect">
              <a:avLst/>
            </a:prstGeom>
          </p:spPr>
        </p:pic>
        <p:pic>
          <p:nvPicPr>
            <p:cNvPr id="5" name="object 5"/>
            <p:cNvPicPr/>
            <p:nvPr/>
          </p:nvPicPr>
          <p:blipFill>
            <a:blip r:embed="rId3" cstate="print"/>
            <a:stretch>
              <a:fillRect/>
            </a:stretch>
          </p:blipFill>
          <p:spPr>
            <a:xfrm>
              <a:off x="0" y="1199387"/>
              <a:ext cx="7847076" cy="949451"/>
            </a:xfrm>
            <a:prstGeom prst="rect">
              <a:avLst/>
            </a:prstGeom>
          </p:spPr>
        </p:pic>
        <p:pic>
          <p:nvPicPr>
            <p:cNvPr id="6" name="object 6"/>
            <p:cNvPicPr/>
            <p:nvPr/>
          </p:nvPicPr>
          <p:blipFill>
            <a:blip r:embed="rId4" cstate="print"/>
            <a:stretch>
              <a:fillRect/>
            </a:stretch>
          </p:blipFill>
          <p:spPr>
            <a:xfrm>
              <a:off x="4632959" y="1199387"/>
              <a:ext cx="4511040" cy="949451"/>
            </a:xfrm>
            <a:prstGeom prst="rect">
              <a:avLst/>
            </a:prstGeom>
          </p:spPr>
        </p:pic>
        <p:pic>
          <p:nvPicPr>
            <p:cNvPr id="7" name="object 7"/>
            <p:cNvPicPr/>
            <p:nvPr/>
          </p:nvPicPr>
          <p:blipFill>
            <a:blip r:embed="rId5" cstate="print"/>
            <a:stretch>
              <a:fillRect/>
            </a:stretch>
          </p:blipFill>
          <p:spPr>
            <a:xfrm>
              <a:off x="387197" y="679576"/>
              <a:ext cx="5234076" cy="1287272"/>
            </a:xfrm>
            <a:prstGeom prst="rect">
              <a:avLst/>
            </a:prstGeom>
          </p:spPr>
        </p:pic>
        <p:sp>
          <p:nvSpPr>
            <p:cNvPr id="8" name="object 8"/>
            <p:cNvSpPr/>
            <p:nvPr/>
          </p:nvSpPr>
          <p:spPr>
            <a:xfrm>
              <a:off x="6006084" y="930274"/>
              <a:ext cx="1300480" cy="809625"/>
            </a:xfrm>
            <a:custGeom>
              <a:avLst/>
              <a:gdLst/>
              <a:ahLst/>
              <a:cxnLst/>
              <a:rect l="l" t="t" r="r" b="b"/>
              <a:pathLst>
                <a:path w="1300479" h="809625">
                  <a:moveTo>
                    <a:pt x="1277112" y="3683"/>
                  </a:moveTo>
                  <a:lnTo>
                    <a:pt x="872997" y="3683"/>
                  </a:lnTo>
                  <a:lnTo>
                    <a:pt x="863191" y="4443"/>
                  </a:lnTo>
                  <a:lnTo>
                    <a:pt x="828119" y="31670"/>
                  </a:lnTo>
                  <a:lnTo>
                    <a:pt x="824611" y="55117"/>
                  </a:lnTo>
                  <a:lnTo>
                    <a:pt x="824611" y="754379"/>
                  </a:lnTo>
                  <a:lnTo>
                    <a:pt x="838581" y="793750"/>
                  </a:lnTo>
                  <a:lnTo>
                    <a:pt x="872997" y="805814"/>
                  </a:lnTo>
                  <a:lnTo>
                    <a:pt x="1279651" y="805814"/>
                  </a:lnTo>
                  <a:lnTo>
                    <a:pt x="1298574" y="772033"/>
                  </a:lnTo>
                  <a:lnTo>
                    <a:pt x="1300003" y="733337"/>
                  </a:lnTo>
                  <a:lnTo>
                    <a:pt x="1299717" y="725455"/>
                  </a:lnTo>
                  <a:lnTo>
                    <a:pt x="1291843" y="687451"/>
                  </a:lnTo>
                  <a:lnTo>
                    <a:pt x="987043" y="678052"/>
                  </a:lnTo>
                  <a:lnTo>
                    <a:pt x="987043" y="451865"/>
                  </a:lnTo>
                  <a:lnTo>
                    <a:pt x="1233169" y="451865"/>
                  </a:lnTo>
                  <a:lnTo>
                    <a:pt x="1236598" y="450850"/>
                  </a:lnTo>
                  <a:lnTo>
                    <a:pt x="1252759" y="413321"/>
                  </a:lnTo>
                  <a:lnTo>
                    <a:pt x="1253521" y="381535"/>
                  </a:lnTo>
                  <a:lnTo>
                    <a:pt x="1253236" y="373824"/>
                  </a:lnTo>
                  <a:lnTo>
                    <a:pt x="1247393" y="341249"/>
                  </a:lnTo>
                  <a:lnTo>
                    <a:pt x="1245362" y="336423"/>
                  </a:lnTo>
                  <a:lnTo>
                    <a:pt x="1242694" y="332994"/>
                  </a:lnTo>
                  <a:lnTo>
                    <a:pt x="1236598" y="328422"/>
                  </a:lnTo>
                  <a:lnTo>
                    <a:pt x="1233169" y="327278"/>
                  </a:lnTo>
                  <a:lnTo>
                    <a:pt x="987043" y="327278"/>
                  </a:lnTo>
                  <a:lnTo>
                    <a:pt x="987043" y="131445"/>
                  </a:lnTo>
                  <a:lnTo>
                    <a:pt x="1277112" y="131445"/>
                  </a:lnTo>
                  <a:lnTo>
                    <a:pt x="1280414" y="130301"/>
                  </a:lnTo>
                  <a:lnTo>
                    <a:pt x="1296066" y="91255"/>
                  </a:lnTo>
                  <a:lnTo>
                    <a:pt x="1296828" y="59289"/>
                  </a:lnTo>
                  <a:lnTo>
                    <a:pt x="1296542" y="51212"/>
                  </a:lnTo>
                  <a:lnTo>
                    <a:pt x="1288668" y="12446"/>
                  </a:lnTo>
                  <a:lnTo>
                    <a:pt x="1280414" y="4699"/>
                  </a:lnTo>
                  <a:lnTo>
                    <a:pt x="1277112" y="3683"/>
                  </a:lnTo>
                  <a:close/>
                </a:path>
                <a:path w="1300479" h="809625">
                  <a:moveTo>
                    <a:pt x="85725" y="0"/>
                  </a:moveTo>
                  <a:lnTo>
                    <a:pt x="43844" y="857"/>
                  </a:lnTo>
                  <a:lnTo>
                    <a:pt x="2158" y="13970"/>
                  </a:lnTo>
                  <a:lnTo>
                    <a:pt x="0" y="20447"/>
                  </a:lnTo>
                  <a:lnTo>
                    <a:pt x="1142" y="29083"/>
                  </a:lnTo>
                  <a:lnTo>
                    <a:pt x="248665" y="775462"/>
                  </a:lnTo>
                  <a:lnTo>
                    <a:pt x="250316" y="780796"/>
                  </a:lnTo>
                  <a:lnTo>
                    <a:pt x="262000" y="797687"/>
                  </a:lnTo>
                  <a:lnTo>
                    <a:pt x="265556" y="800226"/>
                  </a:lnTo>
                  <a:lnTo>
                    <a:pt x="308975" y="808672"/>
                  </a:lnTo>
                  <a:lnTo>
                    <a:pt x="367791" y="809498"/>
                  </a:lnTo>
                  <a:lnTo>
                    <a:pt x="395779" y="809291"/>
                  </a:lnTo>
                  <a:lnTo>
                    <a:pt x="435181" y="807069"/>
                  </a:lnTo>
                  <a:lnTo>
                    <a:pt x="470407" y="784351"/>
                  </a:lnTo>
                  <a:lnTo>
                    <a:pt x="472439" y="777239"/>
                  </a:lnTo>
                  <a:lnTo>
                    <a:pt x="515568" y="648970"/>
                  </a:lnTo>
                  <a:lnTo>
                    <a:pt x="368935" y="648970"/>
                  </a:lnTo>
                  <a:lnTo>
                    <a:pt x="173736" y="30352"/>
                  </a:lnTo>
                  <a:lnTo>
                    <a:pt x="171703" y="24129"/>
                  </a:lnTo>
                  <a:lnTo>
                    <a:pt x="169544" y="18923"/>
                  </a:lnTo>
                  <a:lnTo>
                    <a:pt x="167258" y="14859"/>
                  </a:lnTo>
                  <a:lnTo>
                    <a:pt x="164973" y="10667"/>
                  </a:lnTo>
                  <a:lnTo>
                    <a:pt x="160908" y="7620"/>
                  </a:lnTo>
                  <a:lnTo>
                    <a:pt x="155066" y="5587"/>
                  </a:lnTo>
                  <a:lnTo>
                    <a:pt x="149351" y="3428"/>
                  </a:lnTo>
                  <a:lnTo>
                    <a:pt x="141096" y="2032"/>
                  </a:lnTo>
                  <a:lnTo>
                    <a:pt x="121497" y="696"/>
                  </a:lnTo>
                  <a:lnTo>
                    <a:pt x="111109" y="301"/>
                  </a:lnTo>
                  <a:lnTo>
                    <a:pt x="99173" y="73"/>
                  </a:lnTo>
                  <a:lnTo>
                    <a:pt x="85725" y="0"/>
                  </a:lnTo>
                  <a:close/>
                </a:path>
                <a:path w="1300479" h="809625">
                  <a:moveTo>
                    <a:pt x="651637" y="0"/>
                  </a:moveTo>
                  <a:lnTo>
                    <a:pt x="637847" y="73"/>
                  </a:lnTo>
                  <a:lnTo>
                    <a:pt x="625617" y="301"/>
                  </a:lnTo>
                  <a:lnTo>
                    <a:pt x="614935" y="696"/>
                  </a:lnTo>
                  <a:lnTo>
                    <a:pt x="605789" y="1270"/>
                  </a:lnTo>
                  <a:lnTo>
                    <a:pt x="567309" y="16383"/>
                  </a:lnTo>
                  <a:lnTo>
                    <a:pt x="561086" y="33400"/>
                  </a:lnTo>
                  <a:lnTo>
                    <a:pt x="369569" y="648970"/>
                  </a:lnTo>
                  <a:lnTo>
                    <a:pt x="515568" y="648970"/>
                  </a:lnTo>
                  <a:lnTo>
                    <a:pt x="715162" y="55348"/>
                  </a:lnTo>
                  <a:lnTo>
                    <a:pt x="717915" y="46132"/>
                  </a:lnTo>
                  <a:lnTo>
                    <a:pt x="719976" y="38012"/>
                  </a:lnTo>
                  <a:lnTo>
                    <a:pt x="721472" y="30352"/>
                  </a:lnTo>
                  <a:lnTo>
                    <a:pt x="722884" y="22351"/>
                  </a:lnTo>
                  <a:lnTo>
                    <a:pt x="721613" y="15621"/>
                  </a:lnTo>
                  <a:lnTo>
                    <a:pt x="676989" y="460"/>
                  </a:lnTo>
                  <a:lnTo>
                    <a:pt x="665116" y="117"/>
                  </a:lnTo>
                  <a:lnTo>
                    <a:pt x="651637" y="0"/>
                  </a:lnTo>
                  <a:close/>
                </a:path>
              </a:pathLst>
            </a:custGeom>
            <a:solidFill>
              <a:srgbClr val="C00000"/>
            </a:solidFill>
          </p:spPr>
          <p:txBody>
            <a:bodyPr wrap="square" lIns="0" tIns="0" rIns="0" bIns="0" rtlCol="0"/>
            <a:lstStyle/>
            <a:p>
              <a:endParaRPr/>
            </a:p>
          </p:txBody>
        </p:sp>
        <p:sp>
          <p:nvSpPr>
            <p:cNvPr id="9" name="object 9"/>
            <p:cNvSpPr/>
            <p:nvPr/>
          </p:nvSpPr>
          <p:spPr>
            <a:xfrm>
              <a:off x="6006084" y="930274"/>
              <a:ext cx="1300480" cy="809625"/>
            </a:xfrm>
            <a:custGeom>
              <a:avLst/>
              <a:gdLst/>
              <a:ahLst/>
              <a:cxnLst/>
              <a:rect l="l" t="t" r="r" b="b"/>
              <a:pathLst>
                <a:path w="1300479" h="809625">
                  <a:moveTo>
                    <a:pt x="872997" y="3683"/>
                  </a:moveTo>
                  <a:lnTo>
                    <a:pt x="1273429" y="3683"/>
                  </a:lnTo>
                  <a:lnTo>
                    <a:pt x="1277112" y="3683"/>
                  </a:lnTo>
                  <a:lnTo>
                    <a:pt x="1280414" y="4699"/>
                  </a:lnTo>
                  <a:lnTo>
                    <a:pt x="1296066" y="43945"/>
                  </a:lnTo>
                  <a:lnTo>
                    <a:pt x="1296923" y="68199"/>
                  </a:lnTo>
                  <a:lnTo>
                    <a:pt x="1296828" y="76535"/>
                  </a:lnTo>
                  <a:lnTo>
                    <a:pt x="1290827" y="117094"/>
                  </a:lnTo>
                  <a:lnTo>
                    <a:pt x="1283335" y="128015"/>
                  </a:lnTo>
                  <a:lnTo>
                    <a:pt x="1280414" y="130301"/>
                  </a:lnTo>
                  <a:lnTo>
                    <a:pt x="1277112" y="131445"/>
                  </a:lnTo>
                  <a:lnTo>
                    <a:pt x="1273429" y="131445"/>
                  </a:lnTo>
                  <a:lnTo>
                    <a:pt x="987043" y="131445"/>
                  </a:lnTo>
                  <a:lnTo>
                    <a:pt x="987043" y="327278"/>
                  </a:lnTo>
                  <a:lnTo>
                    <a:pt x="1229360" y="327278"/>
                  </a:lnTo>
                  <a:lnTo>
                    <a:pt x="1233169" y="327278"/>
                  </a:lnTo>
                  <a:lnTo>
                    <a:pt x="1236598" y="328422"/>
                  </a:lnTo>
                  <a:lnTo>
                    <a:pt x="1239646" y="330708"/>
                  </a:lnTo>
                  <a:lnTo>
                    <a:pt x="1242694" y="332994"/>
                  </a:lnTo>
                  <a:lnTo>
                    <a:pt x="1245362" y="336423"/>
                  </a:lnTo>
                  <a:lnTo>
                    <a:pt x="1247393" y="341249"/>
                  </a:lnTo>
                  <a:lnTo>
                    <a:pt x="1249425" y="345948"/>
                  </a:lnTo>
                  <a:lnTo>
                    <a:pt x="1253616" y="389889"/>
                  </a:lnTo>
                  <a:lnTo>
                    <a:pt x="1253521" y="398462"/>
                  </a:lnTo>
                  <a:lnTo>
                    <a:pt x="1247393" y="438530"/>
                  </a:lnTo>
                  <a:lnTo>
                    <a:pt x="1245362" y="443229"/>
                  </a:lnTo>
                  <a:lnTo>
                    <a:pt x="1242694" y="446659"/>
                  </a:lnTo>
                  <a:lnTo>
                    <a:pt x="1239646" y="448817"/>
                  </a:lnTo>
                  <a:lnTo>
                    <a:pt x="1236598" y="450850"/>
                  </a:lnTo>
                  <a:lnTo>
                    <a:pt x="1233169" y="451865"/>
                  </a:lnTo>
                  <a:lnTo>
                    <a:pt x="1229360" y="451865"/>
                  </a:lnTo>
                  <a:lnTo>
                    <a:pt x="987043" y="451865"/>
                  </a:lnTo>
                  <a:lnTo>
                    <a:pt x="987043" y="678052"/>
                  </a:lnTo>
                  <a:lnTo>
                    <a:pt x="1275841" y="678052"/>
                  </a:lnTo>
                  <a:lnTo>
                    <a:pt x="1279651" y="678052"/>
                  </a:lnTo>
                  <a:lnTo>
                    <a:pt x="1293875" y="692403"/>
                  </a:lnTo>
                  <a:lnTo>
                    <a:pt x="1295908" y="697357"/>
                  </a:lnTo>
                  <a:lnTo>
                    <a:pt x="1300098" y="741934"/>
                  </a:lnTo>
                  <a:lnTo>
                    <a:pt x="1300003" y="750583"/>
                  </a:lnTo>
                  <a:lnTo>
                    <a:pt x="1293875" y="791590"/>
                  </a:lnTo>
                  <a:lnTo>
                    <a:pt x="1291843" y="796544"/>
                  </a:lnTo>
                  <a:lnTo>
                    <a:pt x="1289176" y="800100"/>
                  </a:lnTo>
                  <a:lnTo>
                    <a:pt x="1286129" y="802386"/>
                  </a:lnTo>
                  <a:lnTo>
                    <a:pt x="1283081" y="804672"/>
                  </a:lnTo>
                  <a:lnTo>
                    <a:pt x="1279651" y="805814"/>
                  </a:lnTo>
                  <a:lnTo>
                    <a:pt x="1275841" y="805814"/>
                  </a:lnTo>
                  <a:lnTo>
                    <a:pt x="872997" y="805814"/>
                  </a:lnTo>
                  <a:lnTo>
                    <a:pt x="832486" y="786723"/>
                  </a:lnTo>
                  <a:lnTo>
                    <a:pt x="824611" y="754379"/>
                  </a:lnTo>
                  <a:lnTo>
                    <a:pt x="824611" y="55117"/>
                  </a:lnTo>
                  <a:lnTo>
                    <a:pt x="838581" y="15748"/>
                  </a:lnTo>
                  <a:lnTo>
                    <a:pt x="863191" y="4443"/>
                  </a:lnTo>
                  <a:lnTo>
                    <a:pt x="872997" y="3683"/>
                  </a:lnTo>
                  <a:close/>
                </a:path>
                <a:path w="1300479" h="809625">
                  <a:moveTo>
                    <a:pt x="85725" y="0"/>
                  </a:moveTo>
                  <a:lnTo>
                    <a:pt x="130301" y="1270"/>
                  </a:lnTo>
                  <a:lnTo>
                    <a:pt x="155066" y="5587"/>
                  </a:lnTo>
                  <a:lnTo>
                    <a:pt x="160908" y="7620"/>
                  </a:lnTo>
                  <a:lnTo>
                    <a:pt x="164973" y="10667"/>
                  </a:lnTo>
                  <a:lnTo>
                    <a:pt x="167258" y="14859"/>
                  </a:lnTo>
                  <a:lnTo>
                    <a:pt x="169544" y="18923"/>
                  </a:lnTo>
                  <a:lnTo>
                    <a:pt x="171703" y="24129"/>
                  </a:lnTo>
                  <a:lnTo>
                    <a:pt x="173736" y="30352"/>
                  </a:lnTo>
                  <a:lnTo>
                    <a:pt x="368935" y="648970"/>
                  </a:lnTo>
                  <a:lnTo>
                    <a:pt x="369569" y="648970"/>
                  </a:lnTo>
                  <a:lnTo>
                    <a:pt x="561086" y="33400"/>
                  </a:lnTo>
                  <a:lnTo>
                    <a:pt x="562737" y="26415"/>
                  </a:lnTo>
                  <a:lnTo>
                    <a:pt x="564895" y="20700"/>
                  </a:lnTo>
                  <a:lnTo>
                    <a:pt x="605789" y="1270"/>
                  </a:lnTo>
                  <a:lnTo>
                    <a:pt x="651637" y="0"/>
                  </a:lnTo>
                  <a:lnTo>
                    <a:pt x="665116" y="117"/>
                  </a:lnTo>
                  <a:lnTo>
                    <a:pt x="706500" y="3048"/>
                  </a:lnTo>
                  <a:lnTo>
                    <a:pt x="722884" y="22351"/>
                  </a:lnTo>
                  <a:lnTo>
                    <a:pt x="721360" y="30987"/>
                  </a:lnTo>
                  <a:lnTo>
                    <a:pt x="472439" y="777239"/>
                  </a:lnTo>
                  <a:lnTo>
                    <a:pt x="470407" y="784351"/>
                  </a:lnTo>
                  <a:lnTo>
                    <a:pt x="435181" y="807069"/>
                  </a:lnTo>
                  <a:lnTo>
                    <a:pt x="395779" y="809291"/>
                  </a:lnTo>
                  <a:lnTo>
                    <a:pt x="367791" y="809498"/>
                  </a:lnTo>
                  <a:lnTo>
                    <a:pt x="355786" y="809476"/>
                  </a:lnTo>
                  <a:lnTo>
                    <a:pt x="316795" y="809005"/>
                  </a:lnTo>
                  <a:lnTo>
                    <a:pt x="275081" y="803910"/>
                  </a:lnTo>
                  <a:lnTo>
                    <a:pt x="262000" y="797687"/>
                  </a:lnTo>
                  <a:lnTo>
                    <a:pt x="258571" y="795274"/>
                  </a:lnTo>
                  <a:lnTo>
                    <a:pt x="248665" y="775462"/>
                  </a:lnTo>
                  <a:lnTo>
                    <a:pt x="10032" y="64388"/>
                  </a:lnTo>
                  <a:lnTo>
                    <a:pt x="0" y="20447"/>
                  </a:lnTo>
                  <a:lnTo>
                    <a:pt x="2158" y="13970"/>
                  </a:lnTo>
                  <a:lnTo>
                    <a:pt x="43844" y="857"/>
                  </a:lnTo>
                  <a:lnTo>
                    <a:pt x="69891" y="95"/>
                  </a:lnTo>
                  <a:lnTo>
                    <a:pt x="85725" y="0"/>
                  </a:lnTo>
                  <a:close/>
                </a:path>
              </a:pathLst>
            </a:custGeom>
            <a:ln w="9144">
              <a:solidFill>
                <a:srgbClr val="C00000"/>
              </a:solidFill>
            </a:ln>
          </p:spPr>
          <p:txBody>
            <a:bodyPr wrap="square" lIns="0" tIns="0" rIns="0" bIns="0" rtlCol="0"/>
            <a:lstStyle/>
            <a:p>
              <a:endParaRPr/>
            </a:p>
          </p:txBody>
        </p:sp>
        <p:pic>
          <p:nvPicPr>
            <p:cNvPr id="10" name="object 10"/>
            <p:cNvPicPr/>
            <p:nvPr/>
          </p:nvPicPr>
          <p:blipFill>
            <a:blip r:embed="rId6" cstate="print"/>
            <a:stretch>
              <a:fillRect/>
            </a:stretch>
          </p:blipFill>
          <p:spPr>
            <a:xfrm>
              <a:off x="1360932" y="2615184"/>
              <a:ext cx="7783068" cy="949451"/>
            </a:xfrm>
            <a:prstGeom prst="rect">
              <a:avLst/>
            </a:prstGeom>
          </p:spPr>
        </p:pic>
        <p:pic>
          <p:nvPicPr>
            <p:cNvPr id="11" name="object 11"/>
            <p:cNvPicPr/>
            <p:nvPr/>
          </p:nvPicPr>
          <p:blipFill>
            <a:blip r:embed="rId7" cstate="print"/>
            <a:stretch>
              <a:fillRect/>
            </a:stretch>
          </p:blipFill>
          <p:spPr>
            <a:xfrm>
              <a:off x="2759964" y="2094737"/>
              <a:ext cx="5748909" cy="1075309"/>
            </a:xfrm>
            <a:prstGeom prst="rect">
              <a:avLst/>
            </a:prstGeom>
          </p:spPr>
        </p:pic>
      </p:grpSp>
      <p:sp>
        <p:nvSpPr>
          <p:cNvPr id="12" name="object 12"/>
          <p:cNvSpPr txBox="1"/>
          <p:nvPr/>
        </p:nvSpPr>
        <p:spPr>
          <a:xfrm>
            <a:off x="3987546" y="4166361"/>
            <a:ext cx="5132705" cy="930275"/>
          </a:xfrm>
          <a:prstGeom prst="rect">
            <a:avLst/>
          </a:prstGeom>
        </p:spPr>
        <p:txBody>
          <a:bodyPr vert="horz" wrap="square" lIns="0" tIns="12700" rIns="0" bIns="0" rtlCol="0">
            <a:spAutoFit/>
          </a:bodyPr>
          <a:lstStyle/>
          <a:p>
            <a:pPr marL="12700" marR="5080">
              <a:lnSpc>
                <a:spcPct val="100000"/>
              </a:lnSpc>
              <a:spcBef>
                <a:spcPts val="100"/>
              </a:spcBef>
            </a:pPr>
            <a:r>
              <a:rPr sz="2000" b="1" dirty="0">
                <a:latin typeface="Times New Roman"/>
                <a:cs typeface="Times New Roman"/>
              </a:rPr>
              <a:t>“Halk</a:t>
            </a:r>
            <a:r>
              <a:rPr sz="2000" b="1" spc="-35" dirty="0">
                <a:latin typeface="Times New Roman"/>
                <a:cs typeface="Times New Roman"/>
              </a:rPr>
              <a:t> </a:t>
            </a:r>
            <a:r>
              <a:rPr sz="2000" b="1" dirty="0">
                <a:latin typeface="Times New Roman"/>
                <a:cs typeface="Times New Roman"/>
              </a:rPr>
              <a:t>içinde</a:t>
            </a:r>
            <a:r>
              <a:rPr sz="2000" b="1" spc="-20" dirty="0">
                <a:latin typeface="Times New Roman"/>
                <a:cs typeface="Times New Roman"/>
              </a:rPr>
              <a:t> </a:t>
            </a:r>
            <a:r>
              <a:rPr sz="2000" b="1" dirty="0">
                <a:latin typeface="Times New Roman"/>
                <a:cs typeface="Times New Roman"/>
              </a:rPr>
              <a:t>muteber</a:t>
            </a:r>
            <a:r>
              <a:rPr sz="2000" b="1" spc="-75" dirty="0">
                <a:latin typeface="Times New Roman"/>
                <a:cs typeface="Times New Roman"/>
              </a:rPr>
              <a:t> </a:t>
            </a:r>
            <a:r>
              <a:rPr sz="2000" b="1" spc="-5" dirty="0">
                <a:latin typeface="Times New Roman"/>
                <a:cs typeface="Times New Roman"/>
              </a:rPr>
              <a:t>bir</a:t>
            </a:r>
            <a:r>
              <a:rPr sz="2000" b="1" spc="-45" dirty="0">
                <a:latin typeface="Times New Roman"/>
                <a:cs typeface="Times New Roman"/>
              </a:rPr>
              <a:t> </a:t>
            </a:r>
            <a:r>
              <a:rPr sz="2000" b="1" spc="-5" dirty="0">
                <a:latin typeface="Times New Roman"/>
                <a:cs typeface="Times New Roman"/>
              </a:rPr>
              <a:t>nesne</a:t>
            </a:r>
            <a:r>
              <a:rPr sz="2000" b="1" spc="-25" dirty="0">
                <a:latin typeface="Times New Roman"/>
                <a:cs typeface="Times New Roman"/>
              </a:rPr>
              <a:t> </a:t>
            </a:r>
            <a:r>
              <a:rPr sz="2000" b="1" spc="5" dirty="0">
                <a:latin typeface="Times New Roman"/>
                <a:cs typeface="Times New Roman"/>
              </a:rPr>
              <a:t>yok</a:t>
            </a:r>
            <a:r>
              <a:rPr sz="2000" b="1" spc="-25" dirty="0">
                <a:latin typeface="Times New Roman"/>
                <a:cs typeface="Times New Roman"/>
              </a:rPr>
              <a:t> </a:t>
            </a:r>
            <a:r>
              <a:rPr sz="2000" b="1" spc="-5" dirty="0">
                <a:latin typeface="Times New Roman"/>
                <a:cs typeface="Times New Roman"/>
              </a:rPr>
              <a:t>devlet</a:t>
            </a:r>
            <a:r>
              <a:rPr sz="2000" b="1" spc="-25" dirty="0">
                <a:latin typeface="Times New Roman"/>
                <a:cs typeface="Times New Roman"/>
              </a:rPr>
              <a:t> </a:t>
            </a:r>
            <a:r>
              <a:rPr sz="2000" b="1" dirty="0">
                <a:latin typeface="Times New Roman"/>
                <a:cs typeface="Times New Roman"/>
              </a:rPr>
              <a:t>gibi, </a:t>
            </a:r>
            <a:r>
              <a:rPr sz="2000" b="1" spc="-484" dirty="0">
                <a:latin typeface="Times New Roman"/>
                <a:cs typeface="Times New Roman"/>
              </a:rPr>
              <a:t> </a:t>
            </a:r>
            <a:r>
              <a:rPr sz="2000" b="1" dirty="0">
                <a:latin typeface="Times New Roman"/>
                <a:cs typeface="Times New Roman"/>
              </a:rPr>
              <a:t>Olmaya</a:t>
            </a:r>
            <a:r>
              <a:rPr sz="2000" b="1" spc="-40" dirty="0">
                <a:latin typeface="Times New Roman"/>
                <a:cs typeface="Times New Roman"/>
              </a:rPr>
              <a:t> </a:t>
            </a:r>
            <a:r>
              <a:rPr sz="2000" b="1" spc="-5" dirty="0">
                <a:latin typeface="Times New Roman"/>
                <a:cs typeface="Times New Roman"/>
              </a:rPr>
              <a:t>devlet</a:t>
            </a:r>
            <a:r>
              <a:rPr sz="2000" b="1" spc="-20" dirty="0">
                <a:latin typeface="Times New Roman"/>
                <a:cs typeface="Times New Roman"/>
              </a:rPr>
              <a:t> </a:t>
            </a:r>
            <a:r>
              <a:rPr sz="2000" b="1" spc="-5" dirty="0">
                <a:latin typeface="Times New Roman"/>
                <a:cs typeface="Times New Roman"/>
              </a:rPr>
              <a:t>cihanda</a:t>
            </a:r>
            <a:r>
              <a:rPr sz="2000" b="1" spc="-25" dirty="0">
                <a:latin typeface="Times New Roman"/>
                <a:cs typeface="Times New Roman"/>
              </a:rPr>
              <a:t> </a:t>
            </a:r>
            <a:r>
              <a:rPr sz="2000" b="1" spc="-5" dirty="0">
                <a:latin typeface="Times New Roman"/>
                <a:cs typeface="Times New Roman"/>
              </a:rPr>
              <a:t>bir</a:t>
            </a:r>
            <a:r>
              <a:rPr sz="2000" b="1" spc="-50" dirty="0">
                <a:latin typeface="Times New Roman"/>
                <a:cs typeface="Times New Roman"/>
              </a:rPr>
              <a:t> </a:t>
            </a:r>
            <a:r>
              <a:rPr sz="2000" b="1" spc="-5" dirty="0">
                <a:latin typeface="Times New Roman"/>
                <a:cs typeface="Times New Roman"/>
              </a:rPr>
              <a:t>nefes</a:t>
            </a:r>
            <a:r>
              <a:rPr sz="2000" b="1" spc="-20" dirty="0">
                <a:latin typeface="Times New Roman"/>
                <a:cs typeface="Times New Roman"/>
              </a:rPr>
              <a:t> </a:t>
            </a:r>
            <a:r>
              <a:rPr sz="2000" b="1" spc="-5" dirty="0">
                <a:latin typeface="Times New Roman"/>
                <a:cs typeface="Times New Roman"/>
              </a:rPr>
              <a:t>sıhhat</a:t>
            </a:r>
            <a:r>
              <a:rPr sz="2000" b="1" spc="-25" dirty="0">
                <a:latin typeface="Times New Roman"/>
                <a:cs typeface="Times New Roman"/>
              </a:rPr>
              <a:t> </a:t>
            </a:r>
            <a:r>
              <a:rPr sz="2000" b="1" dirty="0">
                <a:latin typeface="Times New Roman"/>
                <a:cs typeface="Times New Roman"/>
              </a:rPr>
              <a:t>gibi”.</a:t>
            </a:r>
            <a:endParaRPr sz="2000" dirty="0">
              <a:latin typeface="Times New Roman"/>
              <a:cs typeface="Times New Roman"/>
            </a:endParaRPr>
          </a:p>
          <a:p>
            <a:pPr marL="2755900">
              <a:lnSpc>
                <a:spcPct val="100000"/>
              </a:lnSpc>
              <a:spcBef>
                <a:spcPts val="400"/>
              </a:spcBef>
            </a:pPr>
            <a:r>
              <a:rPr sz="1600" b="1" spc="-5" dirty="0">
                <a:latin typeface="Times New Roman"/>
                <a:cs typeface="Times New Roman"/>
              </a:rPr>
              <a:t>Kanuni</a:t>
            </a:r>
            <a:r>
              <a:rPr sz="1600" b="1" dirty="0">
                <a:latin typeface="Times New Roman"/>
                <a:cs typeface="Times New Roman"/>
              </a:rPr>
              <a:t> </a:t>
            </a:r>
            <a:r>
              <a:rPr sz="1600" b="1" spc="-10" dirty="0">
                <a:latin typeface="Times New Roman"/>
                <a:cs typeface="Times New Roman"/>
              </a:rPr>
              <a:t>Sultan</a:t>
            </a:r>
            <a:r>
              <a:rPr sz="1600" b="1" spc="-5" dirty="0">
                <a:latin typeface="Times New Roman"/>
                <a:cs typeface="Times New Roman"/>
              </a:rPr>
              <a:t> </a:t>
            </a:r>
            <a:r>
              <a:rPr sz="1600" b="1" spc="-10" dirty="0">
                <a:latin typeface="Times New Roman"/>
                <a:cs typeface="Times New Roman"/>
              </a:rPr>
              <a:t>Süleyman</a:t>
            </a:r>
            <a:endParaRPr sz="1600" dirty="0">
              <a:latin typeface="Times New Roman"/>
              <a:cs typeface="Times New Roman"/>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914400" y="1905000"/>
            <a:ext cx="8054721" cy="4548124"/>
          </a:xfrm>
          <a:prstGeom prst="rect">
            <a:avLst/>
          </a:prstGeom>
        </p:spPr>
      </p:pic>
      <p:sp>
        <p:nvSpPr>
          <p:cNvPr id="3" name="object 3"/>
          <p:cNvSpPr txBox="1">
            <a:spLocks noGrp="1"/>
          </p:cNvSpPr>
          <p:nvPr>
            <p:ph type="title"/>
          </p:nvPr>
        </p:nvSpPr>
        <p:spPr>
          <a:xfrm>
            <a:off x="304800" y="0"/>
            <a:ext cx="8763000" cy="1819088"/>
          </a:xfrm>
          <a:prstGeom prst="rect">
            <a:avLst/>
          </a:prstGeom>
        </p:spPr>
        <p:txBody>
          <a:bodyPr vert="horz" wrap="square" lIns="0" tIns="173355" rIns="0" bIns="0" rtlCol="0">
            <a:spAutoFit/>
          </a:bodyPr>
          <a:lstStyle/>
          <a:p>
            <a:pPr marL="12700">
              <a:lnSpc>
                <a:spcPct val="100000"/>
              </a:lnSpc>
              <a:spcBef>
                <a:spcPts val="1365"/>
              </a:spcBef>
            </a:pPr>
            <a:r>
              <a:rPr dirty="0"/>
              <a:t>Risk</a:t>
            </a:r>
            <a:r>
              <a:rPr spc="-45" dirty="0"/>
              <a:t> </a:t>
            </a:r>
            <a:r>
              <a:rPr dirty="0"/>
              <a:t>nedir?</a:t>
            </a:r>
          </a:p>
          <a:p>
            <a:pPr marL="62865" marR="5080">
              <a:lnSpc>
                <a:spcPct val="110000"/>
              </a:lnSpc>
              <a:spcBef>
                <a:spcPts val="720"/>
              </a:spcBef>
            </a:pPr>
            <a:r>
              <a:rPr sz="3000" b="0" spc="-40" dirty="0">
                <a:solidFill>
                  <a:srgbClr val="000000"/>
                </a:solidFill>
                <a:latin typeface="Microsoft Sans Serif"/>
                <a:cs typeface="Microsoft Sans Serif"/>
              </a:rPr>
              <a:t>Tehlikeden</a:t>
            </a:r>
            <a:r>
              <a:rPr sz="3000" b="0" spc="25" dirty="0">
                <a:solidFill>
                  <a:srgbClr val="000000"/>
                </a:solidFill>
                <a:latin typeface="Microsoft Sans Serif"/>
                <a:cs typeface="Microsoft Sans Serif"/>
              </a:rPr>
              <a:t> </a:t>
            </a:r>
            <a:r>
              <a:rPr sz="3000" b="0" spc="-10" dirty="0">
                <a:solidFill>
                  <a:srgbClr val="000000"/>
                </a:solidFill>
                <a:latin typeface="Microsoft Sans Serif"/>
                <a:cs typeface="Microsoft Sans Serif"/>
              </a:rPr>
              <a:t>kaynaklanacak</a:t>
            </a:r>
            <a:r>
              <a:rPr sz="3000" b="0" spc="10" dirty="0">
                <a:solidFill>
                  <a:srgbClr val="000000"/>
                </a:solidFill>
                <a:latin typeface="Microsoft Sans Serif"/>
                <a:cs typeface="Microsoft Sans Serif"/>
              </a:rPr>
              <a:t> </a:t>
            </a:r>
            <a:r>
              <a:rPr sz="3000" b="0" spc="20" dirty="0">
                <a:solidFill>
                  <a:srgbClr val="000000"/>
                </a:solidFill>
                <a:latin typeface="Microsoft Sans Serif"/>
                <a:cs typeface="Microsoft Sans Serif"/>
              </a:rPr>
              <a:t>kayıp,</a:t>
            </a:r>
            <a:r>
              <a:rPr sz="3000" b="0" spc="45" dirty="0">
                <a:solidFill>
                  <a:srgbClr val="000000"/>
                </a:solidFill>
                <a:latin typeface="Microsoft Sans Serif"/>
                <a:cs typeface="Microsoft Sans Serif"/>
              </a:rPr>
              <a:t> </a:t>
            </a:r>
            <a:r>
              <a:rPr sz="3000" b="0" spc="-5" dirty="0">
                <a:solidFill>
                  <a:srgbClr val="000000"/>
                </a:solidFill>
                <a:latin typeface="Microsoft Sans Serif"/>
                <a:cs typeface="Microsoft Sans Serif"/>
              </a:rPr>
              <a:t>yaralanma</a:t>
            </a:r>
            <a:r>
              <a:rPr sz="3000" b="0" spc="20" dirty="0">
                <a:solidFill>
                  <a:srgbClr val="000000"/>
                </a:solidFill>
                <a:latin typeface="Microsoft Sans Serif"/>
                <a:cs typeface="Microsoft Sans Serif"/>
              </a:rPr>
              <a:t> </a:t>
            </a:r>
            <a:r>
              <a:rPr sz="3000" b="0" dirty="0">
                <a:solidFill>
                  <a:srgbClr val="000000"/>
                </a:solidFill>
                <a:latin typeface="Microsoft Sans Serif"/>
                <a:cs typeface="Microsoft Sans Serif"/>
              </a:rPr>
              <a:t>ya</a:t>
            </a:r>
            <a:r>
              <a:rPr sz="3000" b="0" spc="35" dirty="0">
                <a:solidFill>
                  <a:srgbClr val="000000"/>
                </a:solidFill>
                <a:latin typeface="Microsoft Sans Serif"/>
                <a:cs typeface="Microsoft Sans Serif"/>
              </a:rPr>
              <a:t> </a:t>
            </a:r>
            <a:r>
              <a:rPr sz="3000" b="0" spc="-5" dirty="0">
                <a:solidFill>
                  <a:srgbClr val="000000"/>
                </a:solidFill>
                <a:latin typeface="Microsoft Sans Serif"/>
                <a:cs typeface="Microsoft Sans Serif"/>
              </a:rPr>
              <a:t>da </a:t>
            </a:r>
            <a:r>
              <a:rPr sz="3000" b="0" spc="-780" dirty="0">
                <a:solidFill>
                  <a:srgbClr val="000000"/>
                </a:solidFill>
                <a:latin typeface="Microsoft Sans Serif"/>
                <a:cs typeface="Microsoft Sans Serif"/>
              </a:rPr>
              <a:t> </a:t>
            </a:r>
            <a:r>
              <a:rPr sz="3000" b="0" spc="-5" dirty="0">
                <a:solidFill>
                  <a:srgbClr val="000000"/>
                </a:solidFill>
                <a:latin typeface="Microsoft Sans Serif"/>
                <a:cs typeface="Microsoft Sans Serif"/>
              </a:rPr>
              <a:t>başka</a:t>
            </a:r>
            <a:r>
              <a:rPr sz="3000" b="0" spc="15" dirty="0">
                <a:solidFill>
                  <a:srgbClr val="000000"/>
                </a:solidFill>
                <a:latin typeface="Microsoft Sans Serif"/>
                <a:cs typeface="Microsoft Sans Serif"/>
              </a:rPr>
              <a:t> zararlı</a:t>
            </a:r>
            <a:r>
              <a:rPr sz="3000" b="0" spc="30" dirty="0">
                <a:solidFill>
                  <a:srgbClr val="000000"/>
                </a:solidFill>
                <a:latin typeface="Microsoft Sans Serif"/>
                <a:cs typeface="Microsoft Sans Serif"/>
              </a:rPr>
              <a:t> </a:t>
            </a:r>
            <a:r>
              <a:rPr sz="3000" b="0" dirty="0">
                <a:solidFill>
                  <a:srgbClr val="000000"/>
                </a:solidFill>
                <a:latin typeface="Microsoft Sans Serif"/>
                <a:cs typeface="Microsoft Sans Serif"/>
              </a:rPr>
              <a:t>sonuç</a:t>
            </a:r>
            <a:r>
              <a:rPr sz="3000" b="0" spc="15" dirty="0">
                <a:solidFill>
                  <a:srgbClr val="000000"/>
                </a:solidFill>
                <a:latin typeface="Microsoft Sans Serif"/>
                <a:cs typeface="Microsoft Sans Serif"/>
              </a:rPr>
              <a:t> </a:t>
            </a:r>
            <a:r>
              <a:rPr sz="3000" b="0" dirty="0">
                <a:solidFill>
                  <a:srgbClr val="000000"/>
                </a:solidFill>
                <a:latin typeface="Microsoft Sans Serif"/>
                <a:cs typeface="Microsoft Sans Serif"/>
              </a:rPr>
              <a:t>meydana</a:t>
            </a:r>
            <a:r>
              <a:rPr sz="3000" b="0" spc="15" dirty="0">
                <a:solidFill>
                  <a:srgbClr val="000000"/>
                </a:solidFill>
                <a:latin typeface="Microsoft Sans Serif"/>
                <a:cs typeface="Microsoft Sans Serif"/>
              </a:rPr>
              <a:t> </a:t>
            </a:r>
            <a:r>
              <a:rPr sz="3000" b="0" spc="-10" dirty="0">
                <a:solidFill>
                  <a:srgbClr val="000000"/>
                </a:solidFill>
                <a:latin typeface="Microsoft Sans Serif"/>
                <a:cs typeface="Microsoft Sans Serif"/>
              </a:rPr>
              <a:t>gelme</a:t>
            </a:r>
            <a:r>
              <a:rPr sz="3000" b="0" spc="20" dirty="0">
                <a:solidFill>
                  <a:srgbClr val="000000"/>
                </a:solidFill>
                <a:latin typeface="Microsoft Sans Serif"/>
                <a:cs typeface="Microsoft Sans Serif"/>
              </a:rPr>
              <a:t> </a:t>
            </a:r>
            <a:r>
              <a:rPr sz="3000" b="0" spc="-30" dirty="0">
                <a:solidFill>
                  <a:srgbClr val="000000"/>
                </a:solidFill>
                <a:latin typeface="Microsoft Sans Serif"/>
                <a:cs typeface="Microsoft Sans Serif"/>
              </a:rPr>
              <a:t>ihtimalidir.</a:t>
            </a:r>
            <a:endParaRPr sz="3000" dirty="0">
              <a:latin typeface="Microsoft Sans Serif"/>
              <a:cs typeface="Microsoft Sans Serif"/>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object 3"/>
          <p:cNvPicPr/>
          <p:nvPr/>
        </p:nvPicPr>
        <p:blipFill>
          <a:blip r:embed="rId2" cstate="print"/>
          <a:stretch>
            <a:fillRect/>
          </a:stretch>
        </p:blipFill>
        <p:spPr>
          <a:xfrm>
            <a:off x="24710" y="44664"/>
            <a:ext cx="9040876" cy="681333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09600" y="1371600"/>
            <a:ext cx="8632190" cy="5012911"/>
          </a:xfrm>
          <a:prstGeom prst="rect">
            <a:avLst/>
          </a:prstGeom>
        </p:spPr>
        <p:txBody>
          <a:bodyPr vert="horz" wrap="square" lIns="0" tIns="12700" rIns="0" bIns="0" rtlCol="0">
            <a:spAutoFit/>
          </a:bodyPr>
          <a:lstStyle/>
          <a:p>
            <a:pPr marL="12700" marR="274955">
              <a:lnSpc>
                <a:spcPct val="110000"/>
              </a:lnSpc>
              <a:spcBef>
                <a:spcPts val="100"/>
              </a:spcBef>
            </a:pPr>
            <a:r>
              <a:rPr sz="2700" spc="-5" dirty="0">
                <a:latin typeface="Microsoft Sans Serif"/>
                <a:cs typeface="Microsoft Sans Serif"/>
              </a:rPr>
              <a:t>Ramak</a:t>
            </a:r>
            <a:r>
              <a:rPr sz="2700" spc="15" dirty="0">
                <a:latin typeface="Microsoft Sans Serif"/>
                <a:cs typeface="Microsoft Sans Serif"/>
              </a:rPr>
              <a:t> </a:t>
            </a:r>
            <a:r>
              <a:rPr sz="2700" spc="-5" dirty="0">
                <a:latin typeface="Microsoft Sans Serif"/>
                <a:cs typeface="Microsoft Sans Serif"/>
              </a:rPr>
              <a:t>kala</a:t>
            </a:r>
            <a:r>
              <a:rPr sz="2700" spc="30" dirty="0">
                <a:latin typeface="Microsoft Sans Serif"/>
                <a:cs typeface="Microsoft Sans Serif"/>
              </a:rPr>
              <a:t> </a:t>
            </a:r>
            <a:r>
              <a:rPr sz="2700" spc="-10" dirty="0">
                <a:latin typeface="Microsoft Sans Serif"/>
                <a:cs typeface="Microsoft Sans Serif"/>
              </a:rPr>
              <a:t>olay;</a:t>
            </a:r>
            <a:r>
              <a:rPr sz="2700" spc="15" dirty="0">
                <a:latin typeface="Microsoft Sans Serif"/>
                <a:cs typeface="Microsoft Sans Serif"/>
              </a:rPr>
              <a:t> </a:t>
            </a:r>
            <a:r>
              <a:rPr sz="2700" spc="-15" dirty="0">
                <a:latin typeface="Microsoft Sans Serif"/>
                <a:cs typeface="Microsoft Sans Serif"/>
              </a:rPr>
              <a:t>iş</a:t>
            </a:r>
            <a:r>
              <a:rPr sz="2700" spc="30" dirty="0">
                <a:latin typeface="Microsoft Sans Serif"/>
                <a:cs typeface="Microsoft Sans Serif"/>
              </a:rPr>
              <a:t> </a:t>
            </a:r>
            <a:r>
              <a:rPr sz="2700" spc="-5" dirty="0">
                <a:latin typeface="Microsoft Sans Serif"/>
                <a:cs typeface="Microsoft Sans Serif"/>
              </a:rPr>
              <a:t>yerinde</a:t>
            </a:r>
            <a:r>
              <a:rPr sz="2700" spc="20" dirty="0">
                <a:latin typeface="Microsoft Sans Serif"/>
                <a:cs typeface="Microsoft Sans Serif"/>
              </a:rPr>
              <a:t> </a:t>
            </a:r>
            <a:r>
              <a:rPr sz="2700" dirty="0">
                <a:latin typeface="Microsoft Sans Serif"/>
                <a:cs typeface="Microsoft Sans Serif"/>
              </a:rPr>
              <a:t>meydana</a:t>
            </a:r>
            <a:r>
              <a:rPr sz="2700" spc="10" dirty="0">
                <a:latin typeface="Microsoft Sans Serif"/>
                <a:cs typeface="Microsoft Sans Serif"/>
              </a:rPr>
              <a:t> </a:t>
            </a:r>
            <a:r>
              <a:rPr sz="2700" spc="-10" dirty="0">
                <a:latin typeface="Microsoft Sans Serif"/>
                <a:cs typeface="Microsoft Sans Serif"/>
              </a:rPr>
              <a:t>gelen, </a:t>
            </a:r>
            <a:r>
              <a:rPr sz="2700" spc="-5" dirty="0">
                <a:latin typeface="Microsoft Sans Serif"/>
                <a:cs typeface="Microsoft Sans Serif"/>
              </a:rPr>
              <a:t> </a:t>
            </a:r>
            <a:r>
              <a:rPr sz="2700" spc="10" dirty="0">
                <a:latin typeface="Microsoft Sans Serif"/>
                <a:cs typeface="Microsoft Sans Serif"/>
              </a:rPr>
              <a:t>çalışan,</a:t>
            </a:r>
            <a:r>
              <a:rPr sz="2700" spc="35" dirty="0">
                <a:latin typeface="Microsoft Sans Serif"/>
                <a:cs typeface="Microsoft Sans Serif"/>
              </a:rPr>
              <a:t> </a:t>
            </a:r>
            <a:r>
              <a:rPr sz="2700" spc="-15" dirty="0">
                <a:latin typeface="Microsoft Sans Serif"/>
                <a:cs typeface="Microsoft Sans Serif"/>
              </a:rPr>
              <a:t>iş</a:t>
            </a:r>
            <a:r>
              <a:rPr sz="2700" spc="35" dirty="0">
                <a:latin typeface="Microsoft Sans Serif"/>
                <a:cs typeface="Microsoft Sans Serif"/>
              </a:rPr>
              <a:t> </a:t>
            </a:r>
            <a:r>
              <a:rPr sz="2700" spc="-5" dirty="0">
                <a:latin typeface="Microsoft Sans Serif"/>
                <a:cs typeface="Microsoft Sans Serif"/>
              </a:rPr>
              <a:t>yeri</a:t>
            </a:r>
            <a:r>
              <a:rPr sz="2700" spc="35" dirty="0">
                <a:latin typeface="Microsoft Sans Serif"/>
                <a:cs typeface="Microsoft Sans Serif"/>
              </a:rPr>
              <a:t> </a:t>
            </a:r>
            <a:r>
              <a:rPr sz="2700" dirty="0">
                <a:latin typeface="Microsoft Sans Serif"/>
                <a:cs typeface="Microsoft Sans Serif"/>
              </a:rPr>
              <a:t>ya</a:t>
            </a:r>
            <a:r>
              <a:rPr sz="2700" spc="35" dirty="0">
                <a:latin typeface="Microsoft Sans Serif"/>
                <a:cs typeface="Microsoft Sans Serif"/>
              </a:rPr>
              <a:t> </a:t>
            </a:r>
            <a:r>
              <a:rPr sz="2700" spc="-5" dirty="0">
                <a:latin typeface="Microsoft Sans Serif"/>
                <a:cs typeface="Microsoft Sans Serif"/>
              </a:rPr>
              <a:t>da</a:t>
            </a:r>
            <a:r>
              <a:rPr sz="2700" spc="20" dirty="0">
                <a:latin typeface="Microsoft Sans Serif"/>
                <a:cs typeface="Microsoft Sans Serif"/>
              </a:rPr>
              <a:t> ekipmanını</a:t>
            </a:r>
            <a:r>
              <a:rPr sz="2700" spc="30" dirty="0">
                <a:latin typeface="Microsoft Sans Serif"/>
                <a:cs typeface="Microsoft Sans Serif"/>
              </a:rPr>
              <a:t> </a:t>
            </a:r>
            <a:r>
              <a:rPr sz="2700" dirty="0">
                <a:latin typeface="Microsoft Sans Serif"/>
                <a:cs typeface="Microsoft Sans Serif"/>
              </a:rPr>
              <a:t>zarara</a:t>
            </a:r>
            <a:r>
              <a:rPr sz="2700" spc="25" dirty="0">
                <a:latin typeface="Microsoft Sans Serif"/>
                <a:cs typeface="Microsoft Sans Serif"/>
              </a:rPr>
              <a:t> </a:t>
            </a:r>
            <a:r>
              <a:rPr sz="2700" spc="-10" dirty="0">
                <a:latin typeface="Microsoft Sans Serif"/>
                <a:cs typeface="Microsoft Sans Serif"/>
              </a:rPr>
              <a:t>uğratma </a:t>
            </a:r>
            <a:r>
              <a:rPr sz="2700" spc="-5" dirty="0">
                <a:latin typeface="Microsoft Sans Serif"/>
                <a:cs typeface="Microsoft Sans Serif"/>
              </a:rPr>
              <a:t> </a:t>
            </a:r>
            <a:r>
              <a:rPr sz="2700" spc="-10" dirty="0">
                <a:latin typeface="Microsoft Sans Serif"/>
                <a:cs typeface="Microsoft Sans Serif"/>
              </a:rPr>
              <a:t>potansiyeli</a:t>
            </a:r>
            <a:r>
              <a:rPr sz="2700" spc="30" dirty="0">
                <a:latin typeface="Microsoft Sans Serif"/>
                <a:cs typeface="Microsoft Sans Serif"/>
              </a:rPr>
              <a:t> </a:t>
            </a:r>
            <a:r>
              <a:rPr sz="2700" spc="-15" dirty="0">
                <a:latin typeface="Microsoft Sans Serif"/>
                <a:cs typeface="Microsoft Sans Serif"/>
              </a:rPr>
              <a:t>olduğu</a:t>
            </a:r>
            <a:r>
              <a:rPr sz="2700" spc="5" dirty="0">
                <a:latin typeface="Microsoft Sans Serif"/>
                <a:cs typeface="Microsoft Sans Serif"/>
              </a:rPr>
              <a:t> </a:t>
            </a:r>
            <a:r>
              <a:rPr sz="2700" spc="-10" dirty="0">
                <a:latin typeface="Microsoft Sans Serif"/>
                <a:cs typeface="Microsoft Sans Serif"/>
              </a:rPr>
              <a:t>halde</a:t>
            </a:r>
            <a:r>
              <a:rPr sz="2700" spc="10" dirty="0">
                <a:latin typeface="Microsoft Sans Serif"/>
                <a:cs typeface="Microsoft Sans Serif"/>
              </a:rPr>
              <a:t> </a:t>
            </a:r>
            <a:r>
              <a:rPr sz="2700" dirty="0">
                <a:latin typeface="Microsoft Sans Serif"/>
                <a:cs typeface="Microsoft Sans Serif"/>
              </a:rPr>
              <a:t>zarara</a:t>
            </a:r>
            <a:r>
              <a:rPr sz="2700" spc="25" dirty="0">
                <a:latin typeface="Microsoft Sans Serif"/>
                <a:cs typeface="Microsoft Sans Serif"/>
              </a:rPr>
              <a:t> </a:t>
            </a:r>
            <a:r>
              <a:rPr sz="2700" spc="-10" dirty="0">
                <a:latin typeface="Microsoft Sans Serif"/>
                <a:cs typeface="Microsoft Sans Serif"/>
              </a:rPr>
              <a:t>uğratmayan </a:t>
            </a:r>
            <a:r>
              <a:rPr sz="2700" spc="-5" dirty="0">
                <a:latin typeface="Microsoft Sans Serif"/>
                <a:cs typeface="Microsoft Sans Serif"/>
              </a:rPr>
              <a:t> </a:t>
            </a:r>
            <a:r>
              <a:rPr sz="2700" spc="-10" dirty="0">
                <a:latin typeface="Microsoft Sans Serif"/>
                <a:cs typeface="Microsoft Sans Serif"/>
              </a:rPr>
              <a:t>olaydır. </a:t>
            </a:r>
            <a:r>
              <a:rPr sz="2700" i="1" spc="-5" dirty="0">
                <a:latin typeface="Arial"/>
                <a:cs typeface="Arial"/>
              </a:rPr>
              <a:t>Günlük hayatta </a:t>
            </a:r>
            <a:r>
              <a:rPr sz="2700" i="1" dirty="0">
                <a:latin typeface="Arial"/>
                <a:cs typeface="Arial"/>
              </a:rPr>
              <a:t>“Az kalsın” veya </a:t>
            </a:r>
            <a:r>
              <a:rPr sz="2700" i="1" spc="-5" dirty="0">
                <a:latin typeface="Arial"/>
                <a:cs typeface="Arial"/>
              </a:rPr>
              <a:t>“Kıl payı” </a:t>
            </a:r>
            <a:r>
              <a:rPr sz="2700" i="1" spc="-819" dirty="0">
                <a:latin typeface="Arial"/>
                <a:cs typeface="Arial"/>
              </a:rPr>
              <a:t> </a:t>
            </a:r>
            <a:r>
              <a:rPr sz="2700" i="1" spc="-5" dirty="0">
                <a:latin typeface="Arial"/>
                <a:cs typeface="Arial"/>
              </a:rPr>
              <a:t>diye</a:t>
            </a:r>
            <a:r>
              <a:rPr sz="2700" i="1" spc="-25" dirty="0">
                <a:latin typeface="Arial"/>
                <a:cs typeface="Arial"/>
              </a:rPr>
              <a:t> </a:t>
            </a:r>
            <a:r>
              <a:rPr sz="2700" i="1" spc="-5" dirty="0">
                <a:latin typeface="Arial"/>
                <a:cs typeface="Arial"/>
              </a:rPr>
              <a:t>anlatmaya</a:t>
            </a:r>
            <a:r>
              <a:rPr sz="2700" i="1" spc="-30" dirty="0">
                <a:latin typeface="Arial"/>
                <a:cs typeface="Arial"/>
              </a:rPr>
              <a:t> </a:t>
            </a:r>
            <a:r>
              <a:rPr sz="2700" i="1" spc="-5" dirty="0">
                <a:latin typeface="Arial"/>
                <a:cs typeface="Arial"/>
              </a:rPr>
              <a:t>başladığımız</a:t>
            </a:r>
            <a:r>
              <a:rPr sz="2700" i="1" spc="-20" dirty="0">
                <a:latin typeface="Arial"/>
                <a:cs typeface="Arial"/>
              </a:rPr>
              <a:t> </a:t>
            </a:r>
            <a:r>
              <a:rPr sz="2700" i="1" spc="-5" dirty="0">
                <a:latin typeface="Arial"/>
                <a:cs typeface="Arial"/>
              </a:rPr>
              <a:t>olaylar</a:t>
            </a:r>
            <a:r>
              <a:rPr sz="2700" i="1" spc="-30" dirty="0">
                <a:latin typeface="Arial"/>
                <a:cs typeface="Arial"/>
              </a:rPr>
              <a:t> </a:t>
            </a:r>
            <a:r>
              <a:rPr sz="2700" i="1" spc="-5" dirty="0">
                <a:latin typeface="Arial"/>
                <a:cs typeface="Arial"/>
              </a:rPr>
              <a:t>olarak</a:t>
            </a:r>
            <a:r>
              <a:rPr sz="2700" i="1" spc="-35" dirty="0">
                <a:latin typeface="Arial"/>
                <a:cs typeface="Arial"/>
              </a:rPr>
              <a:t> </a:t>
            </a:r>
            <a:r>
              <a:rPr sz="2700" i="1" spc="-5" dirty="0">
                <a:latin typeface="Arial"/>
                <a:cs typeface="Arial"/>
              </a:rPr>
              <a:t>da</a:t>
            </a:r>
            <a:endParaRPr sz="2700" dirty="0">
              <a:latin typeface="Arial"/>
              <a:cs typeface="Arial"/>
            </a:endParaRPr>
          </a:p>
          <a:p>
            <a:pPr marL="12700">
              <a:lnSpc>
                <a:spcPct val="100000"/>
              </a:lnSpc>
              <a:spcBef>
                <a:spcPts val="360"/>
              </a:spcBef>
            </a:pPr>
            <a:r>
              <a:rPr sz="2700" i="1" spc="-5" dirty="0">
                <a:latin typeface="Arial"/>
                <a:cs typeface="Arial"/>
              </a:rPr>
              <a:t>tanımlayabiliriz.</a:t>
            </a:r>
            <a:endParaRPr sz="2700" dirty="0">
              <a:latin typeface="Arial"/>
              <a:cs typeface="Arial"/>
            </a:endParaRPr>
          </a:p>
          <a:p>
            <a:pPr marL="12700" marR="5080">
              <a:lnSpc>
                <a:spcPct val="110000"/>
              </a:lnSpc>
              <a:spcBef>
                <a:spcPts val="5"/>
              </a:spcBef>
            </a:pPr>
            <a:r>
              <a:rPr sz="2700" spc="-5" dirty="0">
                <a:latin typeface="Microsoft Sans Serif"/>
                <a:cs typeface="Microsoft Sans Serif"/>
              </a:rPr>
              <a:t>6331</a:t>
            </a:r>
            <a:r>
              <a:rPr sz="2700" spc="5" dirty="0">
                <a:latin typeface="Microsoft Sans Serif"/>
                <a:cs typeface="Microsoft Sans Serif"/>
              </a:rPr>
              <a:t> </a:t>
            </a:r>
            <a:r>
              <a:rPr sz="2700" spc="40" dirty="0">
                <a:latin typeface="Microsoft Sans Serif"/>
                <a:cs typeface="Microsoft Sans Serif"/>
              </a:rPr>
              <a:t>sayılı</a:t>
            </a:r>
            <a:r>
              <a:rPr sz="2700" spc="50" dirty="0">
                <a:latin typeface="Microsoft Sans Serif"/>
                <a:cs typeface="Microsoft Sans Serif"/>
              </a:rPr>
              <a:t> </a:t>
            </a:r>
            <a:r>
              <a:rPr sz="2700" dirty="0">
                <a:latin typeface="Microsoft Sans Serif"/>
                <a:cs typeface="Microsoft Sans Serif"/>
              </a:rPr>
              <a:t>İş</a:t>
            </a:r>
            <a:r>
              <a:rPr sz="2700" spc="40" dirty="0">
                <a:latin typeface="Microsoft Sans Serif"/>
                <a:cs typeface="Microsoft Sans Serif"/>
              </a:rPr>
              <a:t> </a:t>
            </a:r>
            <a:r>
              <a:rPr sz="2700" spc="35" dirty="0">
                <a:latin typeface="Microsoft Sans Serif"/>
                <a:cs typeface="Microsoft Sans Serif"/>
              </a:rPr>
              <a:t>Sağlığı</a:t>
            </a:r>
            <a:r>
              <a:rPr sz="2700" spc="30" dirty="0">
                <a:latin typeface="Microsoft Sans Serif"/>
                <a:cs typeface="Microsoft Sans Serif"/>
              </a:rPr>
              <a:t> </a:t>
            </a:r>
            <a:r>
              <a:rPr sz="2700" dirty="0">
                <a:latin typeface="Microsoft Sans Serif"/>
                <a:cs typeface="Microsoft Sans Serif"/>
              </a:rPr>
              <a:t>ve</a:t>
            </a:r>
            <a:r>
              <a:rPr sz="2700" spc="25" dirty="0">
                <a:latin typeface="Microsoft Sans Serif"/>
                <a:cs typeface="Microsoft Sans Serif"/>
              </a:rPr>
              <a:t> </a:t>
            </a:r>
            <a:r>
              <a:rPr sz="2700" spc="-10" dirty="0">
                <a:latin typeface="Microsoft Sans Serif"/>
                <a:cs typeface="Microsoft Sans Serif"/>
              </a:rPr>
              <a:t>Güvenliği</a:t>
            </a:r>
            <a:r>
              <a:rPr sz="2700" spc="35" dirty="0">
                <a:latin typeface="Microsoft Sans Serif"/>
                <a:cs typeface="Microsoft Sans Serif"/>
              </a:rPr>
              <a:t> </a:t>
            </a:r>
            <a:r>
              <a:rPr sz="2700" spc="-5" dirty="0">
                <a:latin typeface="Microsoft Sans Serif"/>
                <a:cs typeface="Microsoft Sans Serif"/>
              </a:rPr>
              <a:t>Kanununu </a:t>
            </a:r>
            <a:r>
              <a:rPr sz="2700" dirty="0">
                <a:latin typeface="Microsoft Sans Serif"/>
                <a:cs typeface="Microsoft Sans Serif"/>
              </a:rPr>
              <a:t> </a:t>
            </a:r>
            <a:r>
              <a:rPr sz="2700" spc="-10" dirty="0">
                <a:latin typeface="Microsoft Sans Serif"/>
                <a:cs typeface="Microsoft Sans Serif"/>
              </a:rPr>
              <a:t>gereğince;</a:t>
            </a:r>
            <a:r>
              <a:rPr sz="2700" spc="10" dirty="0">
                <a:latin typeface="Microsoft Sans Serif"/>
                <a:cs typeface="Microsoft Sans Serif"/>
              </a:rPr>
              <a:t> </a:t>
            </a:r>
            <a:r>
              <a:rPr sz="2700" spc="-5" dirty="0">
                <a:latin typeface="Microsoft Sans Serif"/>
                <a:cs typeface="Microsoft Sans Serif"/>
              </a:rPr>
              <a:t>her</a:t>
            </a:r>
            <a:r>
              <a:rPr sz="2700" spc="50" dirty="0">
                <a:latin typeface="Microsoft Sans Serif"/>
                <a:cs typeface="Microsoft Sans Serif"/>
              </a:rPr>
              <a:t> </a:t>
            </a:r>
            <a:r>
              <a:rPr sz="2700" spc="-5" dirty="0">
                <a:latin typeface="Microsoft Sans Serif"/>
                <a:cs typeface="Microsoft Sans Serif"/>
              </a:rPr>
              <a:t>türlü</a:t>
            </a:r>
            <a:r>
              <a:rPr sz="2700" spc="50" dirty="0">
                <a:latin typeface="Microsoft Sans Serif"/>
                <a:cs typeface="Microsoft Sans Serif"/>
              </a:rPr>
              <a:t> </a:t>
            </a:r>
            <a:r>
              <a:rPr sz="2700" spc="-5" dirty="0">
                <a:latin typeface="Microsoft Sans Serif"/>
                <a:cs typeface="Microsoft Sans Serif"/>
              </a:rPr>
              <a:t>ramak</a:t>
            </a:r>
            <a:r>
              <a:rPr sz="2700" spc="40" dirty="0">
                <a:latin typeface="Microsoft Sans Serif"/>
                <a:cs typeface="Microsoft Sans Serif"/>
              </a:rPr>
              <a:t> </a:t>
            </a:r>
            <a:r>
              <a:rPr sz="2700" spc="-5" dirty="0">
                <a:latin typeface="Microsoft Sans Serif"/>
                <a:cs typeface="Microsoft Sans Serif"/>
              </a:rPr>
              <a:t>kala</a:t>
            </a:r>
            <a:r>
              <a:rPr sz="2700" spc="40" dirty="0">
                <a:latin typeface="Microsoft Sans Serif"/>
                <a:cs typeface="Microsoft Sans Serif"/>
              </a:rPr>
              <a:t> </a:t>
            </a:r>
            <a:r>
              <a:rPr sz="2700" spc="5" dirty="0">
                <a:latin typeface="Microsoft Sans Serif"/>
                <a:cs typeface="Microsoft Sans Serif"/>
              </a:rPr>
              <a:t>olayların</a:t>
            </a:r>
            <a:r>
              <a:rPr sz="2700" spc="50" dirty="0">
                <a:latin typeface="Microsoft Sans Serif"/>
                <a:cs typeface="Microsoft Sans Serif"/>
              </a:rPr>
              <a:t> </a:t>
            </a:r>
            <a:r>
              <a:rPr sz="2700" spc="20" dirty="0">
                <a:latin typeface="Microsoft Sans Serif"/>
                <a:cs typeface="Microsoft Sans Serif"/>
              </a:rPr>
              <a:t>kayıt </a:t>
            </a:r>
            <a:r>
              <a:rPr sz="2700" spc="25" dirty="0">
                <a:latin typeface="Microsoft Sans Serif"/>
                <a:cs typeface="Microsoft Sans Serif"/>
              </a:rPr>
              <a:t> </a:t>
            </a:r>
            <a:r>
              <a:rPr sz="2700" spc="15" dirty="0">
                <a:latin typeface="Microsoft Sans Serif"/>
                <a:cs typeface="Microsoft Sans Serif"/>
              </a:rPr>
              <a:t>altına</a:t>
            </a:r>
            <a:r>
              <a:rPr sz="2700" spc="30" dirty="0">
                <a:latin typeface="Microsoft Sans Serif"/>
                <a:cs typeface="Microsoft Sans Serif"/>
              </a:rPr>
              <a:t> alınması</a:t>
            </a:r>
            <a:r>
              <a:rPr sz="2700" spc="35" dirty="0">
                <a:latin typeface="Microsoft Sans Serif"/>
                <a:cs typeface="Microsoft Sans Serif"/>
              </a:rPr>
              <a:t> </a:t>
            </a:r>
            <a:r>
              <a:rPr sz="2700" spc="-20" dirty="0">
                <a:latin typeface="Microsoft Sans Serif"/>
                <a:cs typeface="Microsoft Sans Serif"/>
              </a:rPr>
              <a:t>gerekmektedir.</a:t>
            </a:r>
            <a:r>
              <a:rPr sz="2700" spc="20" dirty="0">
                <a:latin typeface="Microsoft Sans Serif"/>
                <a:cs typeface="Microsoft Sans Serif"/>
              </a:rPr>
              <a:t> </a:t>
            </a:r>
            <a:r>
              <a:rPr sz="2700" dirty="0">
                <a:latin typeface="Microsoft Sans Serif"/>
                <a:cs typeface="Microsoft Sans Serif"/>
              </a:rPr>
              <a:t>Bu</a:t>
            </a:r>
            <a:r>
              <a:rPr sz="2700" spc="30" dirty="0">
                <a:latin typeface="Microsoft Sans Serif"/>
                <a:cs typeface="Microsoft Sans Serif"/>
              </a:rPr>
              <a:t> </a:t>
            </a:r>
            <a:r>
              <a:rPr sz="2700" spc="-10" dirty="0">
                <a:latin typeface="Microsoft Sans Serif"/>
                <a:cs typeface="Microsoft Sans Serif"/>
              </a:rPr>
              <a:t>tip</a:t>
            </a:r>
            <a:r>
              <a:rPr sz="2700" spc="35" dirty="0">
                <a:latin typeface="Microsoft Sans Serif"/>
                <a:cs typeface="Microsoft Sans Serif"/>
              </a:rPr>
              <a:t> </a:t>
            </a:r>
            <a:r>
              <a:rPr sz="2700" spc="5" dirty="0">
                <a:latin typeface="Microsoft Sans Serif"/>
                <a:cs typeface="Microsoft Sans Serif"/>
              </a:rPr>
              <a:t>olayların</a:t>
            </a:r>
            <a:r>
              <a:rPr sz="2700" spc="30" dirty="0">
                <a:latin typeface="Microsoft Sans Serif"/>
                <a:cs typeface="Microsoft Sans Serif"/>
              </a:rPr>
              <a:t> </a:t>
            </a:r>
            <a:r>
              <a:rPr sz="2700" spc="20" dirty="0">
                <a:latin typeface="Microsoft Sans Serif"/>
                <a:cs typeface="Microsoft Sans Serif"/>
              </a:rPr>
              <a:t>kayıt </a:t>
            </a:r>
            <a:r>
              <a:rPr sz="2700" spc="-780" dirty="0">
                <a:latin typeface="Microsoft Sans Serif"/>
                <a:cs typeface="Microsoft Sans Serif"/>
              </a:rPr>
              <a:t> </a:t>
            </a:r>
            <a:r>
              <a:rPr sz="2700" spc="15" dirty="0">
                <a:latin typeface="Microsoft Sans Serif"/>
                <a:cs typeface="Microsoft Sans Serif"/>
              </a:rPr>
              <a:t>altına</a:t>
            </a:r>
            <a:r>
              <a:rPr sz="2700" spc="25" dirty="0">
                <a:latin typeface="Microsoft Sans Serif"/>
                <a:cs typeface="Microsoft Sans Serif"/>
              </a:rPr>
              <a:t> </a:t>
            </a:r>
            <a:r>
              <a:rPr sz="2700" spc="10" dirty="0">
                <a:latin typeface="Microsoft Sans Serif"/>
                <a:cs typeface="Microsoft Sans Serif"/>
              </a:rPr>
              <a:t>alınarak</a:t>
            </a:r>
            <a:r>
              <a:rPr sz="2700" spc="30" dirty="0">
                <a:latin typeface="Microsoft Sans Serif"/>
                <a:cs typeface="Microsoft Sans Serif"/>
              </a:rPr>
              <a:t> </a:t>
            </a:r>
            <a:r>
              <a:rPr sz="2700" spc="10" dirty="0">
                <a:latin typeface="Microsoft Sans Serif"/>
                <a:cs typeface="Microsoft Sans Serif"/>
              </a:rPr>
              <a:t>raporlanması</a:t>
            </a:r>
            <a:r>
              <a:rPr sz="2700" spc="5" dirty="0">
                <a:latin typeface="Microsoft Sans Serif"/>
                <a:cs typeface="Microsoft Sans Serif"/>
              </a:rPr>
              <a:t> </a:t>
            </a:r>
            <a:r>
              <a:rPr sz="2700" spc="-15" dirty="0">
                <a:latin typeface="Microsoft Sans Serif"/>
                <a:cs typeface="Microsoft Sans Serif"/>
              </a:rPr>
              <a:t>iş</a:t>
            </a:r>
            <a:r>
              <a:rPr sz="2700" spc="30" dirty="0">
                <a:latin typeface="Microsoft Sans Serif"/>
                <a:cs typeface="Microsoft Sans Serif"/>
              </a:rPr>
              <a:t> </a:t>
            </a:r>
            <a:r>
              <a:rPr sz="2700" spc="25" dirty="0">
                <a:latin typeface="Microsoft Sans Serif"/>
                <a:cs typeface="Microsoft Sans Serif"/>
              </a:rPr>
              <a:t>kazalarını </a:t>
            </a:r>
            <a:r>
              <a:rPr sz="2700" spc="-10" dirty="0">
                <a:latin typeface="Microsoft Sans Serif"/>
                <a:cs typeface="Microsoft Sans Serif"/>
              </a:rPr>
              <a:t>önlemek </a:t>
            </a:r>
            <a:r>
              <a:rPr sz="2700" spc="-5" dirty="0">
                <a:latin typeface="Microsoft Sans Serif"/>
                <a:cs typeface="Microsoft Sans Serif"/>
              </a:rPr>
              <a:t> </a:t>
            </a:r>
            <a:r>
              <a:rPr sz="2700" spc="-10" dirty="0">
                <a:latin typeface="Microsoft Sans Serif"/>
                <a:cs typeface="Microsoft Sans Serif"/>
              </a:rPr>
              <a:t>için</a:t>
            </a:r>
            <a:r>
              <a:rPr sz="2700" spc="10" dirty="0">
                <a:latin typeface="Microsoft Sans Serif"/>
                <a:cs typeface="Microsoft Sans Serif"/>
              </a:rPr>
              <a:t> </a:t>
            </a:r>
            <a:r>
              <a:rPr sz="2700" spc="-10" dirty="0">
                <a:latin typeface="Microsoft Sans Serif"/>
                <a:cs typeface="Microsoft Sans Serif"/>
              </a:rPr>
              <a:t>hayati</a:t>
            </a:r>
            <a:r>
              <a:rPr sz="2700" spc="15" dirty="0">
                <a:latin typeface="Microsoft Sans Serif"/>
                <a:cs typeface="Microsoft Sans Serif"/>
              </a:rPr>
              <a:t> </a:t>
            </a:r>
            <a:r>
              <a:rPr sz="2700" spc="-5" dirty="0">
                <a:latin typeface="Microsoft Sans Serif"/>
                <a:cs typeface="Microsoft Sans Serif"/>
              </a:rPr>
              <a:t>önem</a:t>
            </a:r>
            <a:r>
              <a:rPr sz="2700" spc="35" dirty="0">
                <a:latin typeface="Microsoft Sans Serif"/>
                <a:cs typeface="Microsoft Sans Serif"/>
              </a:rPr>
              <a:t> </a:t>
            </a:r>
            <a:r>
              <a:rPr sz="2700" dirty="0">
                <a:latin typeface="Microsoft Sans Serif"/>
                <a:cs typeface="Microsoft Sans Serif"/>
              </a:rPr>
              <a:t>taşımaktadır.</a:t>
            </a:r>
          </a:p>
        </p:txBody>
      </p:sp>
      <p:sp>
        <p:nvSpPr>
          <p:cNvPr id="3" name="object 3"/>
          <p:cNvSpPr txBox="1">
            <a:spLocks noGrp="1"/>
          </p:cNvSpPr>
          <p:nvPr>
            <p:ph type="title"/>
          </p:nvPr>
        </p:nvSpPr>
        <p:spPr>
          <a:xfrm>
            <a:off x="1447800" y="609600"/>
            <a:ext cx="5981599" cy="566822"/>
          </a:xfrm>
          <a:prstGeom prst="rect">
            <a:avLst/>
          </a:prstGeom>
        </p:spPr>
        <p:txBody>
          <a:bodyPr vert="horz" wrap="square" lIns="0" tIns="12700" rIns="0" bIns="0" rtlCol="0">
            <a:spAutoFit/>
          </a:bodyPr>
          <a:lstStyle/>
          <a:p>
            <a:pPr marL="12700">
              <a:lnSpc>
                <a:spcPct val="100000"/>
              </a:lnSpc>
              <a:spcBef>
                <a:spcPts val="100"/>
              </a:spcBef>
            </a:pPr>
            <a:r>
              <a:rPr dirty="0"/>
              <a:t>Ramak</a:t>
            </a:r>
            <a:r>
              <a:rPr spc="-25" dirty="0"/>
              <a:t> </a:t>
            </a:r>
            <a:r>
              <a:rPr dirty="0"/>
              <a:t>Kala</a:t>
            </a:r>
            <a:r>
              <a:rPr spc="-25" dirty="0"/>
              <a:t> </a:t>
            </a:r>
            <a:r>
              <a:rPr dirty="0" smtClean="0"/>
              <a:t>Olay</a:t>
            </a:r>
            <a:r>
              <a:rPr lang="tr-TR" dirty="0" smtClean="0"/>
              <a:t> Nedir </a:t>
            </a: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71600" y="536332"/>
            <a:ext cx="7391400" cy="2050818"/>
          </a:xfrm>
          <a:prstGeom prst="rect">
            <a:avLst/>
          </a:prstGeom>
        </p:spPr>
        <p:txBody>
          <a:bodyPr vert="horz" wrap="square" lIns="0" tIns="172720" rIns="0" bIns="0" rtlCol="0">
            <a:spAutoFit/>
          </a:bodyPr>
          <a:lstStyle/>
          <a:p>
            <a:pPr marL="12700">
              <a:lnSpc>
                <a:spcPct val="100000"/>
              </a:lnSpc>
              <a:spcBef>
                <a:spcPts val="1360"/>
              </a:spcBef>
            </a:pPr>
            <a:r>
              <a:rPr sz="2700" dirty="0"/>
              <a:t>Ramak</a:t>
            </a:r>
            <a:r>
              <a:rPr sz="2700" spc="-25" dirty="0"/>
              <a:t> </a:t>
            </a:r>
            <a:r>
              <a:rPr sz="2700" dirty="0"/>
              <a:t>Kala</a:t>
            </a:r>
            <a:r>
              <a:rPr sz="2700" spc="-30" dirty="0"/>
              <a:t> </a:t>
            </a:r>
            <a:r>
              <a:rPr sz="2700" dirty="0"/>
              <a:t>Olay</a:t>
            </a:r>
          </a:p>
          <a:p>
            <a:pPr marL="62865" marR="5080">
              <a:lnSpc>
                <a:spcPct val="110000"/>
              </a:lnSpc>
              <a:spcBef>
                <a:spcPts val="720"/>
              </a:spcBef>
            </a:pPr>
            <a:r>
              <a:rPr sz="2700" b="0" spc="-5" dirty="0">
                <a:solidFill>
                  <a:srgbClr val="000000"/>
                </a:solidFill>
                <a:latin typeface="Microsoft Sans Serif"/>
                <a:cs typeface="Microsoft Sans Serif"/>
              </a:rPr>
              <a:t>Çünkü</a:t>
            </a:r>
            <a:r>
              <a:rPr sz="2700" b="0" spc="15" dirty="0">
                <a:solidFill>
                  <a:srgbClr val="000000"/>
                </a:solidFill>
                <a:latin typeface="Microsoft Sans Serif"/>
                <a:cs typeface="Microsoft Sans Serif"/>
              </a:rPr>
              <a:t> </a:t>
            </a:r>
            <a:r>
              <a:rPr sz="2700" b="0" spc="-5" dirty="0">
                <a:solidFill>
                  <a:srgbClr val="000000"/>
                </a:solidFill>
                <a:latin typeface="Microsoft Sans Serif"/>
                <a:cs typeface="Microsoft Sans Serif"/>
              </a:rPr>
              <a:t>Ramak</a:t>
            </a:r>
            <a:r>
              <a:rPr sz="2700" b="0" spc="15" dirty="0">
                <a:solidFill>
                  <a:srgbClr val="000000"/>
                </a:solidFill>
                <a:latin typeface="Microsoft Sans Serif"/>
                <a:cs typeface="Microsoft Sans Serif"/>
              </a:rPr>
              <a:t> </a:t>
            </a:r>
            <a:r>
              <a:rPr sz="2700" b="0" spc="-5" dirty="0">
                <a:solidFill>
                  <a:srgbClr val="000000"/>
                </a:solidFill>
                <a:latin typeface="Microsoft Sans Serif"/>
                <a:cs typeface="Microsoft Sans Serif"/>
              </a:rPr>
              <a:t>Kala</a:t>
            </a:r>
            <a:r>
              <a:rPr sz="2700" b="0" spc="15" dirty="0">
                <a:solidFill>
                  <a:srgbClr val="000000"/>
                </a:solidFill>
                <a:latin typeface="Microsoft Sans Serif"/>
                <a:cs typeface="Microsoft Sans Serif"/>
              </a:rPr>
              <a:t> </a:t>
            </a:r>
            <a:r>
              <a:rPr sz="2700" b="0" spc="10" dirty="0">
                <a:solidFill>
                  <a:srgbClr val="000000"/>
                </a:solidFill>
                <a:latin typeface="Microsoft Sans Serif"/>
                <a:cs typeface="Microsoft Sans Serif"/>
              </a:rPr>
              <a:t>Olayların</a:t>
            </a:r>
            <a:r>
              <a:rPr sz="2700" b="0" spc="30" dirty="0">
                <a:solidFill>
                  <a:srgbClr val="000000"/>
                </a:solidFill>
                <a:latin typeface="Microsoft Sans Serif"/>
                <a:cs typeface="Microsoft Sans Serif"/>
              </a:rPr>
              <a:t> </a:t>
            </a:r>
            <a:r>
              <a:rPr sz="2700" b="0" spc="-15" dirty="0">
                <a:solidFill>
                  <a:srgbClr val="000000"/>
                </a:solidFill>
                <a:latin typeface="Microsoft Sans Serif"/>
                <a:cs typeface="Microsoft Sans Serif"/>
              </a:rPr>
              <a:t>bildirilmesi,</a:t>
            </a:r>
            <a:r>
              <a:rPr sz="2700" b="0" spc="5" dirty="0">
                <a:solidFill>
                  <a:srgbClr val="000000"/>
                </a:solidFill>
                <a:latin typeface="Microsoft Sans Serif"/>
                <a:cs typeface="Microsoft Sans Serif"/>
              </a:rPr>
              <a:t> </a:t>
            </a:r>
            <a:r>
              <a:rPr sz="2700" b="0" spc="-15" dirty="0">
                <a:solidFill>
                  <a:srgbClr val="000000"/>
                </a:solidFill>
                <a:latin typeface="Microsoft Sans Serif"/>
                <a:cs typeface="Microsoft Sans Serif"/>
              </a:rPr>
              <a:t>ileride </a:t>
            </a:r>
            <a:r>
              <a:rPr sz="2700" b="0" spc="-780" dirty="0">
                <a:solidFill>
                  <a:srgbClr val="000000"/>
                </a:solidFill>
                <a:latin typeface="Microsoft Sans Serif"/>
                <a:cs typeface="Microsoft Sans Serif"/>
              </a:rPr>
              <a:t> </a:t>
            </a:r>
            <a:r>
              <a:rPr sz="2700" b="0" spc="-5" dirty="0">
                <a:solidFill>
                  <a:srgbClr val="000000"/>
                </a:solidFill>
                <a:latin typeface="Microsoft Sans Serif"/>
                <a:cs typeface="Microsoft Sans Serif"/>
              </a:rPr>
              <a:t>yaşanabilecek</a:t>
            </a:r>
            <a:r>
              <a:rPr sz="2700" b="0" dirty="0">
                <a:solidFill>
                  <a:srgbClr val="000000"/>
                </a:solidFill>
                <a:latin typeface="Microsoft Sans Serif"/>
                <a:cs typeface="Microsoft Sans Serif"/>
              </a:rPr>
              <a:t> </a:t>
            </a:r>
            <a:r>
              <a:rPr sz="2700" b="0" spc="-15" dirty="0">
                <a:solidFill>
                  <a:srgbClr val="000000"/>
                </a:solidFill>
                <a:latin typeface="Microsoft Sans Serif"/>
                <a:cs typeface="Microsoft Sans Serif"/>
              </a:rPr>
              <a:t>iş</a:t>
            </a:r>
            <a:r>
              <a:rPr sz="2700" b="0" spc="30" dirty="0">
                <a:solidFill>
                  <a:srgbClr val="000000"/>
                </a:solidFill>
                <a:latin typeface="Microsoft Sans Serif"/>
                <a:cs typeface="Microsoft Sans Serif"/>
              </a:rPr>
              <a:t> </a:t>
            </a:r>
            <a:r>
              <a:rPr sz="2700" b="0" spc="10" dirty="0">
                <a:solidFill>
                  <a:srgbClr val="000000"/>
                </a:solidFill>
                <a:latin typeface="Microsoft Sans Serif"/>
                <a:cs typeface="Microsoft Sans Serif"/>
              </a:rPr>
              <a:t>kazaların</a:t>
            </a:r>
            <a:r>
              <a:rPr sz="2700" b="0" spc="30" dirty="0">
                <a:solidFill>
                  <a:srgbClr val="000000"/>
                </a:solidFill>
                <a:latin typeface="Microsoft Sans Serif"/>
                <a:cs typeface="Microsoft Sans Serif"/>
              </a:rPr>
              <a:t> </a:t>
            </a:r>
            <a:r>
              <a:rPr sz="2700" b="0" spc="-10" dirty="0">
                <a:solidFill>
                  <a:srgbClr val="000000"/>
                </a:solidFill>
                <a:latin typeface="Microsoft Sans Serif"/>
                <a:cs typeface="Microsoft Sans Serif"/>
              </a:rPr>
              <a:t>tespit</a:t>
            </a:r>
            <a:r>
              <a:rPr sz="2700" b="0" spc="30" dirty="0">
                <a:solidFill>
                  <a:srgbClr val="000000"/>
                </a:solidFill>
                <a:latin typeface="Microsoft Sans Serif"/>
                <a:cs typeface="Microsoft Sans Serif"/>
              </a:rPr>
              <a:t> </a:t>
            </a:r>
            <a:r>
              <a:rPr sz="2700" b="0" spc="-10" dirty="0">
                <a:solidFill>
                  <a:srgbClr val="000000"/>
                </a:solidFill>
                <a:latin typeface="Microsoft Sans Serif"/>
                <a:cs typeface="Microsoft Sans Serif"/>
              </a:rPr>
              <a:t>edilmesi</a:t>
            </a:r>
            <a:r>
              <a:rPr sz="2700" b="0" dirty="0">
                <a:solidFill>
                  <a:srgbClr val="000000"/>
                </a:solidFill>
                <a:latin typeface="Microsoft Sans Serif"/>
                <a:cs typeface="Microsoft Sans Serif"/>
              </a:rPr>
              <a:t> ve </a:t>
            </a:r>
            <a:r>
              <a:rPr sz="2700" b="0" spc="5" dirty="0">
                <a:solidFill>
                  <a:srgbClr val="000000"/>
                </a:solidFill>
                <a:latin typeface="Microsoft Sans Serif"/>
                <a:cs typeface="Microsoft Sans Serif"/>
              </a:rPr>
              <a:t> </a:t>
            </a:r>
            <a:r>
              <a:rPr sz="2700" b="0" spc="-10" dirty="0">
                <a:solidFill>
                  <a:srgbClr val="000000"/>
                </a:solidFill>
                <a:latin typeface="Microsoft Sans Serif"/>
                <a:cs typeface="Microsoft Sans Serif"/>
              </a:rPr>
              <a:t>önlenmesi</a:t>
            </a:r>
            <a:r>
              <a:rPr sz="2700" b="0" spc="20" dirty="0">
                <a:solidFill>
                  <a:srgbClr val="000000"/>
                </a:solidFill>
                <a:latin typeface="Microsoft Sans Serif"/>
                <a:cs typeface="Microsoft Sans Serif"/>
              </a:rPr>
              <a:t> </a:t>
            </a:r>
            <a:r>
              <a:rPr sz="2700" b="0" spc="-10" dirty="0">
                <a:solidFill>
                  <a:srgbClr val="000000"/>
                </a:solidFill>
                <a:latin typeface="Microsoft Sans Serif"/>
                <a:cs typeface="Microsoft Sans Serif"/>
              </a:rPr>
              <a:t>için</a:t>
            </a:r>
            <a:r>
              <a:rPr sz="2700" b="0" spc="20" dirty="0">
                <a:solidFill>
                  <a:srgbClr val="000000"/>
                </a:solidFill>
                <a:latin typeface="Microsoft Sans Serif"/>
                <a:cs typeface="Microsoft Sans Serif"/>
              </a:rPr>
              <a:t> </a:t>
            </a:r>
            <a:r>
              <a:rPr sz="2700" b="0" spc="-5" dirty="0">
                <a:solidFill>
                  <a:srgbClr val="000000"/>
                </a:solidFill>
                <a:latin typeface="Microsoft Sans Serif"/>
                <a:cs typeface="Microsoft Sans Serif"/>
              </a:rPr>
              <a:t>büyük</a:t>
            </a:r>
            <a:r>
              <a:rPr sz="2700" b="0" spc="-20" dirty="0">
                <a:solidFill>
                  <a:srgbClr val="000000"/>
                </a:solidFill>
                <a:latin typeface="Microsoft Sans Serif"/>
                <a:cs typeface="Microsoft Sans Serif"/>
              </a:rPr>
              <a:t> </a:t>
            </a:r>
            <a:r>
              <a:rPr sz="2700" b="0" spc="-5" dirty="0">
                <a:solidFill>
                  <a:srgbClr val="000000"/>
                </a:solidFill>
                <a:latin typeface="Microsoft Sans Serif"/>
                <a:cs typeface="Microsoft Sans Serif"/>
              </a:rPr>
              <a:t>önem</a:t>
            </a:r>
            <a:r>
              <a:rPr sz="2700" b="0" spc="35" dirty="0">
                <a:solidFill>
                  <a:srgbClr val="000000"/>
                </a:solidFill>
                <a:latin typeface="Microsoft Sans Serif"/>
                <a:cs typeface="Microsoft Sans Serif"/>
              </a:rPr>
              <a:t> </a:t>
            </a:r>
            <a:r>
              <a:rPr sz="2700" b="0" dirty="0">
                <a:solidFill>
                  <a:srgbClr val="000000"/>
                </a:solidFill>
                <a:latin typeface="Microsoft Sans Serif"/>
                <a:cs typeface="Microsoft Sans Serif"/>
              </a:rPr>
              <a:t>taşımaktadır.</a:t>
            </a:r>
            <a:endParaRPr sz="2700" dirty="0">
              <a:latin typeface="Microsoft Sans Serif"/>
              <a:cs typeface="Microsoft Sans Serif"/>
            </a:endParaRPr>
          </a:p>
        </p:txBody>
      </p:sp>
      <p:graphicFrame>
        <p:nvGraphicFramePr>
          <p:cNvPr id="3" name="object 3"/>
          <p:cNvGraphicFramePr>
            <a:graphicFrameLocks noGrp="1"/>
          </p:cNvGraphicFramePr>
          <p:nvPr>
            <p:extLst>
              <p:ext uri="{D42A27DB-BD31-4B8C-83A1-F6EECF244321}">
                <p14:modId xmlns:p14="http://schemas.microsoft.com/office/powerpoint/2010/main" val="3671122470"/>
              </p:ext>
            </p:extLst>
          </p:nvPr>
        </p:nvGraphicFramePr>
        <p:xfrm>
          <a:off x="228600" y="2839823"/>
          <a:ext cx="8915400" cy="3985747"/>
        </p:xfrm>
        <a:graphic>
          <a:graphicData uri="http://schemas.openxmlformats.org/drawingml/2006/table">
            <a:tbl>
              <a:tblPr firstRow="1" bandRow="1">
                <a:tableStyleId>{2D5ABB26-0587-4C30-8999-92F81FD0307C}</a:tableStyleId>
              </a:tblPr>
              <a:tblGrid>
                <a:gridCol w="4457700">
                  <a:extLst>
                    <a:ext uri="{9D8B030D-6E8A-4147-A177-3AD203B41FA5}">
                      <a16:colId xmlns:a16="http://schemas.microsoft.com/office/drawing/2014/main" val="20000"/>
                    </a:ext>
                  </a:extLst>
                </a:gridCol>
                <a:gridCol w="4457700">
                  <a:extLst>
                    <a:ext uri="{9D8B030D-6E8A-4147-A177-3AD203B41FA5}">
                      <a16:colId xmlns:a16="http://schemas.microsoft.com/office/drawing/2014/main" val="20001"/>
                    </a:ext>
                  </a:extLst>
                </a:gridCol>
              </a:tblGrid>
              <a:tr h="748042">
                <a:tc>
                  <a:txBody>
                    <a:bodyPr/>
                    <a:lstStyle/>
                    <a:p>
                      <a:pPr marL="377825" marR="1260475" indent="-287020">
                        <a:lnSpc>
                          <a:spcPct val="100000"/>
                        </a:lnSpc>
                        <a:spcBef>
                          <a:spcPts val="250"/>
                        </a:spcBef>
                        <a:buFont typeface="Microsoft Sans Serif"/>
                        <a:buChar char="•"/>
                        <a:tabLst>
                          <a:tab pos="377825" algn="l"/>
                          <a:tab pos="378460" algn="l"/>
                        </a:tabLst>
                      </a:pPr>
                      <a:r>
                        <a:rPr sz="2000" b="1" spc="-10" dirty="0">
                          <a:latin typeface="Calibri"/>
                          <a:cs typeface="Calibri"/>
                        </a:rPr>
                        <a:t>Neredeyse</a:t>
                      </a:r>
                      <a:r>
                        <a:rPr sz="2000" b="1" dirty="0">
                          <a:latin typeface="Calibri"/>
                          <a:cs typeface="Calibri"/>
                        </a:rPr>
                        <a:t> sınıf</a:t>
                      </a:r>
                      <a:r>
                        <a:rPr sz="2000" b="1" spc="-35" dirty="0">
                          <a:latin typeface="Calibri"/>
                          <a:cs typeface="Calibri"/>
                        </a:rPr>
                        <a:t> </a:t>
                      </a:r>
                      <a:r>
                        <a:rPr sz="2000" b="1" spc="-5" dirty="0">
                          <a:latin typeface="Calibri"/>
                          <a:cs typeface="Calibri"/>
                        </a:rPr>
                        <a:t>kapısı</a:t>
                      </a:r>
                      <a:r>
                        <a:rPr sz="2000" b="1" spc="-35" dirty="0">
                          <a:latin typeface="Calibri"/>
                          <a:cs typeface="Calibri"/>
                        </a:rPr>
                        <a:t> </a:t>
                      </a:r>
                      <a:r>
                        <a:rPr sz="2000" b="1" dirty="0">
                          <a:latin typeface="Calibri"/>
                          <a:cs typeface="Calibri"/>
                        </a:rPr>
                        <a:t>bana </a:t>
                      </a:r>
                      <a:r>
                        <a:rPr sz="2000" b="1" spc="-434" dirty="0">
                          <a:latin typeface="Calibri"/>
                          <a:cs typeface="Calibri"/>
                        </a:rPr>
                        <a:t> </a:t>
                      </a:r>
                      <a:r>
                        <a:rPr sz="2000" b="1" spc="-5" dirty="0">
                          <a:latin typeface="Calibri"/>
                          <a:cs typeface="Calibri"/>
                        </a:rPr>
                        <a:t>çarpıyordu…</a:t>
                      </a:r>
                      <a:endParaRPr sz="2000" dirty="0">
                        <a:latin typeface="Calibri"/>
                        <a:cs typeface="Calibri"/>
                      </a:endParaRPr>
                    </a:p>
                  </a:txBody>
                  <a:tcPr marL="0" marR="0" marT="31750" marB="0">
                    <a:lnL w="12700">
                      <a:solidFill>
                        <a:srgbClr val="9BBA58"/>
                      </a:solidFill>
                      <a:prstDash val="solid"/>
                    </a:lnL>
                    <a:lnR w="12700">
                      <a:solidFill>
                        <a:srgbClr val="9BBA58"/>
                      </a:solidFill>
                      <a:prstDash val="solid"/>
                    </a:lnR>
                    <a:lnT w="12700">
                      <a:solidFill>
                        <a:srgbClr val="9BBA58"/>
                      </a:solidFill>
                      <a:prstDash val="solid"/>
                    </a:lnT>
                  </a:tcPr>
                </a:tc>
                <a:tc>
                  <a:txBody>
                    <a:bodyPr/>
                    <a:lstStyle/>
                    <a:p>
                      <a:pPr marL="378460" marR="1445895" indent="-287020">
                        <a:lnSpc>
                          <a:spcPct val="100000"/>
                        </a:lnSpc>
                        <a:spcBef>
                          <a:spcPts val="250"/>
                        </a:spcBef>
                        <a:buFont typeface="Microsoft Sans Serif"/>
                        <a:buChar char="•"/>
                        <a:tabLst>
                          <a:tab pos="378460" algn="l"/>
                          <a:tab pos="379095" algn="l"/>
                        </a:tabLst>
                      </a:pPr>
                      <a:r>
                        <a:rPr sz="2000" b="1" spc="-10" dirty="0">
                          <a:latin typeface="Calibri"/>
                          <a:cs typeface="Calibri"/>
                        </a:rPr>
                        <a:t>Neredeyse </a:t>
                      </a:r>
                      <a:r>
                        <a:rPr sz="2000" b="1" dirty="0">
                          <a:latin typeface="Calibri"/>
                          <a:cs typeface="Calibri"/>
                        </a:rPr>
                        <a:t>dolap </a:t>
                      </a:r>
                      <a:r>
                        <a:rPr sz="2000" b="1" spc="-10" dirty="0">
                          <a:latin typeface="Calibri"/>
                          <a:cs typeface="Calibri"/>
                        </a:rPr>
                        <a:t>üzerime </a:t>
                      </a:r>
                      <a:r>
                        <a:rPr sz="2000" b="1" spc="-440" dirty="0">
                          <a:latin typeface="Calibri"/>
                          <a:cs typeface="Calibri"/>
                        </a:rPr>
                        <a:t> </a:t>
                      </a:r>
                      <a:r>
                        <a:rPr sz="2000" b="1" spc="-10" dirty="0">
                          <a:latin typeface="Calibri"/>
                          <a:cs typeface="Calibri"/>
                        </a:rPr>
                        <a:t>devriliyordu…</a:t>
                      </a:r>
                      <a:endParaRPr sz="2000">
                        <a:latin typeface="Calibri"/>
                        <a:cs typeface="Calibri"/>
                      </a:endParaRPr>
                    </a:p>
                  </a:txBody>
                  <a:tcPr marL="0" marR="0" marT="31750" marB="0">
                    <a:lnL w="12700">
                      <a:solidFill>
                        <a:srgbClr val="9BBA58"/>
                      </a:solidFill>
                      <a:prstDash val="solid"/>
                    </a:lnL>
                    <a:lnR w="12700">
                      <a:solidFill>
                        <a:srgbClr val="9BBA58"/>
                      </a:solidFill>
                      <a:prstDash val="solid"/>
                    </a:lnR>
                    <a:lnT w="12700">
                      <a:solidFill>
                        <a:srgbClr val="9BBA58"/>
                      </a:solidFill>
                      <a:prstDash val="solid"/>
                    </a:lnT>
                  </a:tcPr>
                </a:tc>
                <a:extLst>
                  <a:ext uri="{0D108BD9-81ED-4DB2-BD59-A6C34878D82A}">
                    <a16:rowId xmlns:a16="http://schemas.microsoft.com/office/drawing/2014/main" val="10000"/>
                  </a:ext>
                </a:extLst>
              </a:tr>
              <a:tr h="915716">
                <a:tc>
                  <a:txBody>
                    <a:bodyPr/>
                    <a:lstStyle/>
                    <a:p>
                      <a:pPr marL="377825" indent="-287655">
                        <a:lnSpc>
                          <a:spcPct val="100000"/>
                        </a:lnSpc>
                        <a:spcBef>
                          <a:spcPts val="1555"/>
                        </a:spcBef>
                        <a:buFont typeface="Microsoft Sans Serif"/>
                        <a:buChar char="•"/>
                        <a:tabLst>
                          <a:tab pos="377825" algn="l"/>
                          <a:tab pos="378460" algn="l"/>
                        </a:tabLst>
                      </a:pPr>
                      <a:r>
                        <a:rPr sz="2000" b="1" dirty="0">
                          <a:latin typeface="Calibri"/>
                          <a:cs typeface="Calibri"/>
                        </a:rPr>
                        <a:t>Az</a:t>
                      </a:r>
                      <a:r>
                        <a:rPr sz="2000" b="1" spc="-15" dirty="0">
                          <a:latin typeface="Calibri"/>
                          <a:cs typeface="Calibri"/>
                        </a:rPr>
                        <a:t> </a:t>
                      </a:r>
                      <a:r>
                        <a:rPr sz="2000" b="1" spc="-5" dirty="0">
                          <a:latin typeface="Calibri"/>
                          <a:cs typeface="Calibri"/>
                        </a:rPr>
                        <a:t>kalsın </a:t>
                      </a:r>
                      <a:r>
                        <a:rPr sz="2000" b="1" dirty="0">
                          <a:latin typeface="Calibri"/>
                          <a:cs typeface="Calibri"/>
                        </a:rPr>
                        <a:t>ıslak</a:t>
                      </a:r>
                      <a:r>
                        <a:rPr sz="2000" b="1" spc="-20" dirty="0">
                          <a:latin typeface="Calibri"/>
                          <a:cs typeface="Calibri"/>
                        </a:rPr>
                        <a:t> </a:t>
                      </a:r>
                      <a:r>
                        <a:rPr sz="2000" b="1" spc="-10" dirty="0">
                          <a:latin typeface="Calibri"/>
                          <a:cs typeface="Calibri"/>
                        </a:rPr>
                        <a:t>zeminde </a:t>
                      </a:r>
                      <a:r>
                        <a:rPr sz="2000" b="1" spc="-15" dirty="0">
                          <a:latin typeface="Calibri"/>
                          <a:cs typeface="Calibri"/>
                        </a:rPr>
                        <a:t>kayıyordum…</a:t>
                      </a:r>
                      <a:endParaRPr sz="2000">
                        <a:latin typeface="Calibri"/>
                        <a:cs typeface="Calibri"/>
                      </a:endParaRPr>
                    </a:p>
                  </a:txBody>
                  <a:tcPr marL="0" marR="0" marT="197485" marB="0">
                    <a:lnL w="12700">
                      <a:solidFill>
                        <a:srgbClr val="9BBA58"/>
                      </a:solidFill>
                      <a:prstDash val="solid"/>
                    </a:lnL>
                    <a:lnR w="12700">
                      <a:solidFill>
                        <a:srgbClr val="9BBA58"/>
                      </a:solidFill>
                      <a:prstDash val="solid"/>
                    </a:lnR>
                    <a:solidFill>
                      <a:srgbClr val="EBF1DD"/>
                    </a:solidFill>
                  </a:tcPr>
                </a:tc>
                <a:tc>
                  <a:txBody>
                    <a:bodyPr/>
                    <a:lstStyle/>
                    <a:p>
                      <a:pPr marL="378460" marR="904875" indent="-287020">
                        <a:lnSpc>
                          <a:spcPct val="100000"/>
                        </a:lnSpc>
                        <a:spcBef>
                          <a:spcPts val="355"/>
                        </a:spcBef>
                        <a:buFont typeface="Microsoft Sans Serif"/>
                        <a:buChar char="•"/>
                        <a:tabLst>
                          <a:tab pos="378460" algn="l"/>
                          <a:tab pos="379095" algn="l"/>
                        </a:tabLst>
                      </a:pPr>
                      <a:r>
                        <a:rPr sz="2000" b="1" dirty="0">
                          <a:latin typeface="Calibri"/>
                          <a:cs typeface="Calibri"/>
                        </a:rPr>
                        <a:t>Hemen</a:t>
                      </a:r>
                      <a:r>
                        <a:rPr sz="2000" b="1" spc="-25" dirty="0">
                          <a:latin typeface="Calibri"/>
                          <a:cs typeface="Calibri"/>
                        </a:rPr>
                        <a:t> </a:t>
                      </a:r>
                      <a:r>
                        <a:rPr sz="2000" b="1" spc="-5" dirty="0">
                          <a:latin typeface="Calibri"/>
                          <a:cs typeface="Calibri"/>
                        </a:rPr>
                        <a:t>kaçmasam</a:t>
                      </a:r>
                      <a:r>
                        <a:rPr sz="2000" b="1" spc="-30" dirty="0">
                          <a:latin typeface="Calibri"/>
                          <a:cs typeface="Calibri"/>
                        </a:rPr>
                        <a:t> </a:t>
                      </a:r>
                      <a:r>
                        <a:rPr sz="2000" b="1" spc="-10" dirty="0">
                          <a:latin typeface="Calibri"/>
                          <a:cs typeface="Calibri"/>
                        </a:rPr>
                        <a:t>malzemeler </a:t>
                      </a:r>
                      <a:r>
                        <a:rPr sz="2000" b="1" spc="-440" dirty="0">
                          <a:latin typeface="Calibri"/>
                          <a:cs typeface="Calibri"/>
                        </a:rPr>
                        <a:t> </a:t>
                      </a:r>
                      <a:r>
                        <a:rPr sz="2000" b="1" spc="-10" dirty="0">
                          <a:latin typeface="Calibri"/>
                          <a:cs typeface="Calibri"/>
                        </a:rPr>
                        <a:t>üzerime </a:t>
                      </a:r>
                      <a:r>
                        <a:rPr sz="2000" b="1" spc="-5" dirty="0">
                          <a:latin typeface="Calibri"/>
                          <a:cs typeface="Calibri"/>
                        </a:rPr>
                        <a:t>düşüyordu…</a:t>
                      </a:r>
                      <a:endParaRPr sz="2000">
                        <a:latin typeface="Calibri"/>
                        <a:cs typeface="Calibri"/>
                      </a:endParaRPr>
                    </a:p>
                  </a:txBody>
                  <a:tcPr marL="0" marR="0" marT="45085" marB="0">
                    <a:lnL w="12700">
                      <a:solidFill>
                        <a:srgbClr val="9BBA58"/>
                      </a:solidFill>
                      <a:prstDash val="solid"/>
                    </a:lnL>
                    <a:lnR w="12700">
                      <a:solidFill>
                        <a:srgbClr val="9BBA58"/>
                      </a:solidFill>
                      <a:prstDash val="solid"/>
                    </a:lnR>
                    <a:solidFill>
                      <a:srgbClr val="EBF1DD"/>
                    </a:solidFill>
                  </a:tcPr>
                </a:tc>
                <a:extLst>
                  <a:ext uri="{0D108BD9-81ED-4DB2-BD59-A6C34878D82A}">
                    <a16:rowId xmlns:a16="http://schemas.microsoft.com/office/drawing/2014/main" val="10001"/>
                  </a:ext>
                </a:extLst>
              </a:tr>
              <a:tr h="748043">
                <a:tc>
                  <a:txBody>
                    <a:bodyPr/>
                    <a:lstStyle/>
                    <a:p>
                      <a:pPr marL="377825" marR="862965" indent="-287020">
                        <a:lnSpc>
                          <a:spcPct val="100000"/>
                        </a:lnSpc>
                        <a:spcBef>
                          <a:spcPts val="204"/>
                        </a:spcBef>
                        <a:buFont typeface="Microsoft Sans Serif"/>
                        <a:buChar char="•"/>
                        <a:tabLst>
                          <a:tab pos="377825" algn="l"/>
                          <a:tab pos="378460" algn="l"/>
                        </a:tabLst>
                      </a:pPr>
                      <a:r>
                        <a:rPr sz="2000" b="1" spc="-15" dirty="0">
                          <a:latin typeface="Calibri"/>
                          <a:cs typeface="Calibri"/>
                        </a:rPr>
                        <a:t>Dikkat</a:t>
                      </a:r>
                      <a:r>
                        <a:rPr sz="2000" b="1" spc="-20" dirty="0">
                          <a:latin typeface="Calibri"/>
                          <a:cs typeface="Calibri"/>
                        </a:rPr>
                        <a:t> </a:t>
                      </a:r>
                      <a:r>
                        <a:rPr sz="2000" b="1" spc="-5" dirty="0">
                          <a:latin typeface="Calibri"/>
                          <a:cs typeface="Calibri"/>
                        </a:rPr>
                        <a:t>etmeseydim</a:t>
                      </a:r>
                      <a:r>
                        <a:rPr sz="2000" b="1" spc="-35" dirty="0">
                          <a:latin typeface="Calibri"/>
                          <a:cs typeface="Calibri"/>
                        </a:rPr>
                        <a:t> </a:t>
                      </a:r>
                      <a:r>
                        <a:rPr sz="2000" b="1" spc="-5" dirty="0">
                          <a:latin typeface="Calibri"/>
                          <a:cs typeface="Calibri"/>
                        </a:rPr>
                        <a:t>cam</a:t>
                      </a:r>
                      <a:r>
                        <a:rPr sz="2000" b="1" spc="-30" dirty="0">
                          <a:latin typeface="Calibri"/>
                          <a:cs typeface="Calibri"/>
                        </a:rPr>
                        <a:t> </a:t>
                      </a:r>
                      <a:r>
                        <a:rPr sz="2000" b="1" spc="-10" dirty="0">
                          <a:latin typeface="Calibri"/>
                          <a:cs typeface="Calibri"/>
                        </a:rPr>
                        <a:t>kapıya </a:t>
                      </a:r>
                      <a:r>
                        <a:rPr sz="2000" b="1" spc="-440" dirty="0">
                          <a:latin typeface="Calibri"/>
                          <a:cs typeface="Calibri"/>
                        </a:rPr>
                        <a:t> </a:t>
                      </a:r>
                      <a:r>
                        <a:rPr sz="2000" b="1" spc="-10" dirty="0">
                          <a:latin typeface="Calibri"/>
                          <a:cs typeface="Calibri"/>
                        </a:rPr>
                        <a:t>çarpıyordum…</a:t>
                      </a:r>
                      <a:endParaRPr sz="2000">
                        <a:latin typeface="Calibri"/>
                        <a:cs typeface="Calibri"/>
                      </a:endParaRPr>
                    </a:p>
                  </a:txBody>
                  <a:tcPr marL="0" marR="0" marT="26034" marB="0">
                    <a:lnL w="12700">
                      <a:solidFill>
                        <a:srgbClr val="9BBA58"/>
                      </a:solidFill>
                      <a:prstDash val="solid"/>
                    </a:lnL>
                    <a:lnR w="12700">
                      <a:solidFill>
                        <a:srgbClr val="9BBA58"/>
                      </a:solidFill>
                      <a:prstDash val="solid"/>
                    </a:lnR>
                  </a:tcPr>
                </a:tc>
                <a:tc>
                  <a:txBody>
                    <a:bodyPr/>
                    <a:lstStyle/>
                    <a:p>
                      <a:pPr marL="378460" marR="879475" indent="-287020">
                        <a:lnSpc>
                          <a:spcPct val="100000"/>
                        </a:lnSpc>
                        <a:spcBef>
                          <a:spcPts val="204"/>
                        </a:spcBef>
                        <a:buFont typeface="Microsoft Sans Serif"/>
                        <a:buChar char="•"/>
                        <a:tabLst>
                          <a:tab pos="378460" algn="l"/>
                          <a:tab pos="379095" algn="l"/>
                        </a:tabLst>
                      </a:pPr>
                      <a:r>
                        <a:rPr sz="2000" b="1" spc="-15" dirty="0">
                          <a:latin typeface="Calibri"/>
                          <a:cs typeface="Calibri"/>
                        </a:rPr>
                        <a:t>Kafamı </a:t>
                      </a:r>
                      <a:r>
                        <a:rPr sz="2000" b="1" spc="-10" dirty="0">
                          <a:latin typeface="Calibri"/>
                          <a:cs typeface="Calibri"/>
                        </a:rPr>
                        <a:t>kaçırmasaydım </a:t>
                      </a:r>
                      <a:r>
                        <a:rPr sz="2000" b="1" spc="-15" dirty="0">
                          <a:latin typeface="Calibri"/>
                          <a:cs typeface="Calibri"/>
                        </a:rPr>
                        <a:t>gözüme </a:t>
                      </a:r>
                      <a:r>
                        <a:rPr sz="2000" b="1" spc="-440" dirty="0">
                          <a:latin typeface="Calibri"/>
                          <a:cs typeface="Calibri"/>
                        </a:rPr>
                        <a:t> </a:t>
                      </a:r>
                      <a:r>
                        <a:rPr sz="2000" b="1" spc="-10" dirty="0">
                          <a:latin typeface="Calibri"/>
                          <a:cs typeface="Calibri"/>
                        </a:rPr>
                        <a:t>kimyasal</a:t>
                      </a:r>
                      <a:r>
                        <a:rPr sz="2000" b="1" spc="-15" dirty="0">
                          <a:latin typeface="Calibri"/>
                          <a:cs typeface="Calibri"/>
                        </a:rPr>
                        <a:t> </a:t>
                      </a:r>
                      <a:r>
                        <a:rPr sz="2000" b="1" spc="-5" dirty="0">
                          <a:latin typeface="Calibri"/>
                          <a:cs typeface="Calibri"/>
                        </a:rPr>
                        <a:t>sıçrıyordu…</a:t>
                      </a:r>
                      <a:endParaRPr sz="2000">
                        <a:latin typeface="Calibri"/>
                        <a:cs typeface="Calibri"/>
                      </a:endParaRPr>
                    </a:p>
                  </a:txBody>
                  <a:tcPr marL="0" marR="0" marT="26034" marB="0">
                    <a:lnL w="12700">
                      <a:solidFill>
                        <a:srgbClr val="9BBA58"/>
                      </a:solidFill>
                      <a:prstDash val="solid"/>
                    </a:lnL>
                    <a:lnR w="12700">
                      <a:solidFill>
                        <a:srgbClr val="9BBA58"/>
                      </a:solidFill>
                      <a:prstDash val="solid"/>
                    </a:lnR>
                  </a:tcPr>
                </a:tc>
                <a:extLst>
                  <a:ext uri="{0D108BD9-81ED-4DB2-BD59-A6C34878D82A}">
                    <a16:rowId xmlns:a16="http://schemas.microsoft.com/office/drawing/2014/main" val="10002"/>
                  </a:ext>
                </a:extLst>
              </a:tr>
              <a:tr h="775322">
                <a:tc>
                  <a:txBody>
                    <a:bodyPr/>
                    <a:lstStyle/>
                    <a:p>
                      <a:pPr marL="377825" marR="315595" indent="-287020">
                        <a:lnSpc>
                          <a:spcPct val="100000"/>
                        </a:lnSpc>
                        <a:spcBef>
                          <a:spcPts val="309"/>
                        </a:spcBef>
                        <a:buFont typeface="Microsoft Sans Serif"/>
                        <a:buChar char="•"/>
                        <a:tabLst>
                          <a:tab pos="377825" algn="l"/>
                          <a:tab pos="378460" algn="l"/>
                        </a:tabLst>
                      </a:pPr>
                      <a:r>
                        <a:rPr sz="2000" b="1" spc="-50" dirty="0">
                          <a:latin typeface="Calibri"/>
                          <a:cs typeface="Calibri"/>
                        </a:rPr>
                        <a:t>Tam</a:t>
                      </a:r>
                      <a:r>
                        <a:rPr sz="2000" b="1" spc="-25" dirty="0">
                          <a:latin typeface="Calibri"/>
                          <a:cs typeface="Calibri"/>
                        </a:rPr>
                        <a:t> </a:t>
                      </a:r>
                      <a:r>
                        <a:rPr sz="2000" b="1" spc="-10" dirty="0">
                          <a:latin typeface="Calibri"/>
                          <a:cs typeface="Calibri"/>
                        </a:rPr>
                        <a:t>kablolara</a:t>
                      </a:r>
                      <a:r>
                        <a:rPr sz="2000" b="1" spc="-15" dirty="0">
                          <a:latin typeface="Calibri"/>
                          <a:cs typeface="Calibri"/>
                        </a:rPr>
                        <a:t> </a:t>
                      </a:r>
                      <a:r>
                        <a:rPr sz="2000" b="1" spc="-5" dirty="0">
                          <a:latin typeface="Calibri"/>
                          <a:cs typeface="Calibri"/>
                        </a:rPr>
                        <a:t>takılıp</a:t>
                      </a:r>
                      <a:r>
                        <a:rPr sz="2000" b="1" spc="-30" dirty="0">
                          <a:latin typeface="Calibri"/>
                          <a:cs typeface="Calibri"/>
                        </a:rPr>
                        <a:t> </a:t>
                      </a:r>
                      <a:r>
                        <a:rPr sz="2000" b="1" spc="-5" dirty="0">
                          <a:latin typeface="Calibri"/>
                          <a:cs typeface="Calibri"/>
                        </a:rPr>
                        <a:t>düşüyordum</a:t>
                      </a:r>
                      <a:r>
                        <a:rPr sz="2000" b="1" spc="-60" dirty="0">
                          <a:latin typeface="Calibri"/>
                          <a:cs typeface="Calibri"/>
                        </a:rPr>
                        <a:t> </a:t>
                      </a:r>
                      <a:r>
                        <a:rPr sz="2000" b="1" dirty="0">
                          <a:latin typeface="Calibri"/>
                          <a:cs typeface="Calibri"/>
                        </a:rPr>
                        <a:t>ki </a:t>
                      </a:r>
                      <a:r>
                        <a:rPr sz="2000" b="1" spc="-434" dirty="0">
                          <a:latin typeface="Calibri"/>
                          <a:cs typeface="Calibri"/>
                        </a:rPr>
                        <a:t> </a:t>
                      </a:r>
                      <a:r>
                        <a:rPr sz="2000" b="1" dirty="0">
                          <a:latin typeface="Calibri"/>
                          <a:cs typeface="Calibri"/>
                        </a:rPr>
                        <a:t>ucuz</a:t>
                      </a:r>
                      <a:r>
                        <a:rPr sz="2000" b="1" spc="-15" dirty="0">
                          <a:latin typeface="Calibri"/>
                          <a:cs typeface="Calibri"/>
                        </a:rPr>
                        <a:t> </a:t>
                      </a:r>
                      <a:r>
                        <a:rPr sz="2000" b="1" spc="-10" dirty="0">
                          <a:latin typeface="Calibri"/>
                          <a:cs typeface="Calibri"/>
                        </a:rPr>
                        <a:t>atlattım…</a:t>
                      </a:r>
                      <a:endParaRPr sz="2000">
                        <a:latin typeface="Calibri"/>
                        <a:cs typeface="Calibri"/>
                      </a:endParaRPr>
                    </a:p>
                  </a:txBody>
                  <a:tcPr marL="0" marR="0" marT="39369" marB="0">
                    <a:lnL w="12700">
                      <a:solidFill>
                        <a:srgbClr val="9BBA58"/>
                      </a:solidFill>
                      <a:prstDash val="solid"/>
                    </a:lnL>
                    <a:lnR w="12700">
                      <a:solidFill>
                        <a:srgbClr val="9BBA58"/>
                      </a:solidFill>
                      <a:prstDash val="solid"/>
                    </a:lnR>
                    <a:solidFill>
                      <a:srgbClr val="EBF1DD"/>
                    </a:solidFill>
                  </a:tcPr>
                </a:tc>
                <a:tc>
                  <a:txBody>
                    <a:bodyPr/>
                    <a:lstStyle/>
                    <a:p>
                      <a:pPr marL="378460" marR="1090295" indent="-287020">
                        <a:lnSpc>
                          <a:spcPct val="100000"/>
                        </a:lnSpc>
                        <a:spcBef>
                          <a:spcPts val="309"/>
                        </a:spcBef>
                        <a:buFont typeface="Microsoft Sans Serif"/>
                        <a:buChar char="•"/>
                        <a:tabLst>
                          <a:tab pos="378460" algn="l"/>
                          <a:tab pos="379095" algn="l"/>
                        </a:tabLst>
                      </a:pPr>
                      <a:r>
                        <a:rPr sz="2000" b="1" dirty="0">
                          <a:latin typeface="Calibri"/>
                          <a:cs typeface="Calibri"/>
                        </a:rPr>
                        <a:t>Az</a:t>
                      </a:r>
                      <a:r>
                        <a:rPr sz="2000" b="1" spc="-35" dirty="0">
                          <a:latin typeface="Calibri"/>
                          <a:cs typeface="Calibri"/>
                        </a:rPr>
                        <a:t> </a:t>
                      </a:r>
                      <a:r>
                        <a:rPr sz="2000" b="1" spc="-5" dirty="0">
                          <a:latin typeface="Calibri"/>
                          <a:cs typeface="Calibri"/>
                        </a:rPr>
                        <a:t>kalsın</a:t>
                      </a:r>
                      <a:r>
                        <a:rPr sz="2000" b="1" spc="-30" dirty="0">
                          <a:latin typeface="Calibri"/>
                          <a:cs typeface="Calibri"/>
                        </a:rPr>
                        <a:t> </a:t>
                      </a:r>
                      <a:r>
                        <a:rPr sz="2000" b="1" spc="-10" dirty="0">
                          <a:latin typeface="Calibri"/>
                          <a:cs typeface="Calibri"/>
                        </a:rPr>
                        <a:t>zehirli</a:t>
                      </a:r>
                      <a:r>
                        <a:rPr sz="2000" b="1" spc="-40" dirty="0">
                          <a:latin typeface="Calibri"/>
                          <a:cs typeface="Calibri"/>
                        </a:rPr>
                        <a:t> </a:t>
                      </a:r>
                      <a:r>
                        <a:rPr sz="2000" b="1" spc="-10" dirty="0">
                          <a:latin typeface="Calibri"/>
                          <a:cs typeface="Calibri"/>
                        </a:rPr>
                        <a:t>gaz/kimyasal </a:t>
                      </a:r>
                      <a:r>
                        <a:rPr sz="2000" b="1" spc="-434" dirty="0">
                          <a:latin typeface="Calibri"/>
                          <a:cs typeface="Calibri"/>
                        </a:rPr>
                        <a:t> </a:t>
                      </a:r>
                      <a:r>
                        <a:rPr sz="2000" b="1" spc="-5" dirty="0">
                          <a:latin typeface="Calibri"/>
                          <a:cs typeface="Calibri"/>
                        </a:rPr>
                        <a:t>soluyordum…</a:t>
                      </a:r>
                      <a:endParaRPr sz="2000">
                        <a:latin typeface="Calibri"/>
                        <a:cs typeface="Calibri"/>
                      </a:endParaRPr>
                    </a:p>
                  </a:txBody>
                  <a:tcPr marL="0" marR="0" marT="39369" marB="0">
                    <a:lnL w="12700">
                      <a:solidFill>
                        <a:srgbClr val="9BBA58"/>
                      </a:solidFill>
                      <a:prstDash val="solid"/>
                    </a:lnL>
                    <a:lnR w="12700">
                      <a:solidFill>
                        <a:srgbClr val="9BBA58"/>
                      </a:solidFill>
                      <a:prstDash val="solid"/>
                    </a:lnR>
                    <a:solidFill>
                      <a:srgbClr val="EBF1DD"/>
                    </a:solidFill>
                  </a:tcPr>
                </a:tc>
                <a:extLst>
                  <a:ext uri="{0D108BD9-81ED-4DB2-BD59-A6C34878D82A}">
                    <a16:rowId xmlns:a16="http://schemas.microsoft.com/office/drawing/2014/main" val="10003"/>
                  </a:ext>
                </a:extLst>
              </a:tr>
              <a:tr h="754855">
                <a:tc>
                  <a:txBody>
                    <a:bodyPr/>
                    <a:lstStyle/>
                    <a:p>
                      <a:pPr marL="377825" indent="-287655">
                        <a:lnSpc>
                          <a:spcPct val="100000"/>
                        </a:lnSpc>
                        <a:spcBef>
                          <a:spcPts val="1410"/>
                        </a:spcBef>
                        <a:buFont typeface="Microsoft Sans Serif"/>
                        <a:buChar char="•"/>
                        <a:tabLst>
                          <a:tab pos="377825" algn="l"/>
                          <a:tab pos="378460" algn="l"/>
                        </a:tabLst>
                      </a:pPr>
                      <a:r>
                        <a:rPr sz="2000" b="1" dirty="0">
                          <a:latin typeface="Calibri"/>
                          <a:cs typeface="Calibri"/>
                        </a:rPr>
                        <a:t>Az</a:t>
                      </a:r>
                      <a:r>
                        <a:rPr sz="2000" b="1" spc="-20" dirty="0">
                          <a:latin typeface="Calibri"/>
                          <a:cs typeface="Calibri"/>
                        </a:rPr>
                        <a:t> </a:t>
                      </a:r>
                      <a:r>
                        <a:rPr sz="2000" b="1" spc="-5" dirty="0">
                          <a:latin typeface="Calibri"/>
                          <a:cs typeface="Calibri"/>
                        </a:rPr>
                        <a:t>kalsın</a:t>
                      </a:r>
                      <a:r>
                        <a:rPr sz="2000" b="1" spc="-15" dirty="0">
                          <a:latin typeface="Calibri"/>
                          <a:cs typeface="Calibri"/>
                        </a:rPr>
                        <a:t> </a:t>
                      </a:r>
                      <a:r>
                        <a:rPr sz="2000" b="1" spc="-5" dirty="0">
                          <a:latin typeface="Calibri"/>
                          <a:cs typeface="Calibri"/>
                        </a:rPr>
                        <a:t>elektrik</a:t>
                      </a:r>
                      <a:r>
                        <a:rPr sz="2000" b="1" spc="-20" dirty="0">
                          <a:latin typeface="Calibri"/>
                          <a:cs typeface="Calibri"/>
                        </a:rPr>
                        <a:t> </a:t>
                      </a:r>
                      <a:r>
                        <a:rPr sz="2000" b="1" spc="-10" dirty="0">
                          <a:latin typeface="Calibri"/>
                          <a:cs typeface="Calibri"/>
                        </a:rPr>
                        <a:t>çarpıyordu…</a:t>
                      </a:r>
                      <a:endParaRPr sz="2000">
                        <a:latin typeface="Calibri"/>
                        <a:cs typeface="Calibri"/>
                      </a:endParaRPr>
                    </a:p>
                  </a:txBody>
                  <a:tcPr marL="0" marR="0" marT="179070" marB="0">
                    <a:lnL w="12700">
                      <a:solidFill>
                        <a:srgbClr val="9BBA58"/>
                      </a:solidFill>
                      <a:prstDash val="solid"/>
                    </a:lnL>
                    <a:lnR w="12700">
                      <a:solidFill>
                        <a:srgbClr val="9BBA58"/>
                      </a:solidFill>
                      <a:prstDash val="solid"/>
                    </a:lnR>
                    <a:lnB w="12700">
                      <a:solidFill>
                        <a:srgbClr val="9BBA58"/>
                      </a:solidFill>
                      <a:prstDash val="solid"/>
                    </a:lnB>
                  </a:tcPr>
                </a:tc>
                <a:tc>
                  <a:txBody>
                    <a:bodyPr/>
                    <a:lstStyle/>
                    <a:p>
                      <a:pPr marL="378460" indent="-287020">
                        <a:lnSpc>
                          <a:spcPct val="100000"/>
                        </a:lnSpc>
                        <a:spcBef>
                          <a:spcPts val="209"/>
                        </a:spcBef>
                        <a:buFont typeface="Microsoft Sans Serif"/>
                        <a:buChar char="•"/>
                        <a:tabLst>
                          <a:tab pos="378460" algn="l"/>
                          <a:tab pos="379095" algn="l"/>
                        </a:tabLst>
                      </a:pPr>
                      <a:r>
                        <a:rPr sz="2000" b="1" spc="-10" dirty="0">
                          <a:latin typeface="Calibri"/>
                          <a:cs typeface="Calibri"/>
                        </a:rPr>
                        <a:t>Neredeyse</a:t>
                      </a:r>
                      <a:r>
                        <a:rPr sz="2000" b="1" spc="10" dirty="0">
                          <a:latin typeface="Calibri"/>
                          <a:cs typeface="Calibri"/>
                        </a:rPr>
                        <a:t> </a:t>
                      </a:r>
                      <a:r>
                        <a:rPr sz="2000" b="1" spc="-10" dirty="0">
                          <a:latin typeface="Calibri"/>
                          <a:cs typeface="Calibri"/>
                        </a:rPr>
                        <a:t>çatıda </a:t>
                      </a:r>
                      <a:r>
                        <a:rPr sz="2000" b="1" spc="-5" dirty="0">
                          <a:latin typeface="Calibri"/>
                          <a:cs typeface="Calibri"/>
                        </a:rPr>
                        <a:t>çalışma</a:t>
                      </a:r>
                      <a:r>
                        <a:rPr sz="2000" b="1" spc="-30" dirty="0">
                          <a:latin typeface="Calibri"/>
                          <a:cs typeface="Calibri"/>
                        </a:rPr>
                        <a:t> </a:t>
                      </a:r>
                      <a:r>
                        <a:rPr sz="2000" b="1" spc="-10" dirty="0">
                          <a:latin typeface="Calibri"/>
                          <a:cs typeface="Calibri"/>
                        </a:rPr>
                        <a:t>yapan</a:t>
                      </a:r>
                      <a:r>
                        <a:rPr sz="2000" b="1" spc="5" dirty="0">
                          <a:latin typeface="Calibri"/>
                          <a:cs typeface="Calibri"/>
                        </a:rPr>
                        <a:t> </a:t>
                      </a:r>
                      <a:r>
                        <a:rPr sz="2000" b="1" dirty="0">
                          <a:latin typeface="Calibri"/>
                          <a:cs typeface="Calibri"/>
                        </a:rPr>
                        <a:t>işçi</a:t>
                      </a:r>
                      <a:endParaRPr sz="2000" dirty="0">
                        <a:latin typeface="Calibri"/>
                        <a:cs typeface="Calibri"/>
                      </a:endParaRPr>
                    </a:p>
                    <a:p>
                      <a:pPr marL="378460">
                        <a:lnSpc>
                          <a:spcPct val="100000"/>
                        </a:lnSpc>
                      </a:pPr>
                      <a:r>
                        <a:rPr sz="2000" b="1" spc="-5" dirty="0">
                          <a:latin typeface="Calibri"/>
                          <a:cs typeface="Calibri"/>
                        </a:rPr>
                        <a:t>düşüyordu…</a:t>
                      </a:r>
                      <a:endParaRPr sz="2000" dirty="0">
                        <a:latin typeface="Calibri"/>
                        <a:cs typeface="Calibri"/>
                      </a:endParaRPr>
                    </a:p>
                  </a:txBody>
                  <a:tcPr marL="0" marR="0" marT="26669" marB="0">
                    <a:lnL w="12700">
                      <a:solidFill>
                        <a:srgbClr val="9BBA58"/>
                      </a:solidFill>
                      <a:prstDash val="solid"/>
                    </a:lnL>
                    <a:lnR w="12700">
                      <a:solidFill>
                        <a:srgbClr val="9BBA58"/>
                      </a:solidFill>
                      <a:prstDash val="solid"/>
                    </a:lnR>
                    <a:lnB w="12700">
                      <a:solidFill>
                        <a:srgbClr val="9BBA58"/>
                      </a:solidFill>
                      <a:prstDash val="solid"/>
                    </a:lnB>
                  </a:tcPr>
                </a:tc>
                <a:extLst>
                  <a:ext uri="{0D108BD9-81ED-4DB2-BD59-A6C34878D82A}">
                    <a16:rowId xmlns:a16="http://schemas.microsoft.com/office/drawing/2014/main" val="10004"/>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4401" y="51943"/>
            <a:ext cx="3636645" cy="559435"/>
          </a:xfrm>
          <a:prstGeom prst="rect">
            <a:avLst/>
          </a:prstGeom>
        </p:spPr>
        <p:txBody>
          <a:bodyPr vert="horz" wrap="square" lIns="0" tIns="12700" rIns="0" bIns="0" rtlCol="0">
            <a:spAutoFit/>
          </a:bodyPr>
          <a:lstStyle/>
          <a:p>
            <a:pPr marL="12700">
              <a:lnSpc>
                <a:spcPct val="100000"/>
              </a:lnSpc>
              <a:spcBef>
                <a:spcPts val="100"/>
              </a:spcBef>
            </a:pPr>
            <a:r>
              <a:rPr dirty="0"/>
              <a:t>Ramak</a:t>
            </a:r>
            <a:r>
              <a:rPr spc="-40" dirty="0"/>
              <a:t> </a:t>
            </a:r>
            <a:r>
              <a:rPr dirty="0"/>
              <a:t>Kala</a:t>
            </a:r>
            <a:r>
              <a:rPr spc="-40" dirty="0"/>
              <a:t> </a:t>
            </a:r>
            <a:r>
              <a:rPr dirty="0"/>
              <a:t>Olay</a:t>
            </a:r>
          </a:p>
        </p:txBody>
      </p:sp>
      <p:pic>
        <p:nvPicPr>
          <p:cNvPr id="3" name="object 3"/>
          <p:cNvPicPr/>
          <p:nvPr/>
        </p:nvPicPr>
        <p:blipFill>
          <a:blip r:embed="rId2" cstate="print"/>
          <a:stretch>
            <a:fillRect/>
          </a:stretch>
        </p:blipFill>
        <p:spPr>
          <a:xfrm>
            <a:off x="228600" y="611378"/>
            <a:ext cx="8839200" cy="6246622"/>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914400" y="3124200"/>
            <a:ext cx="8107218" cy="3429000"/>
            <a:chOff x="0" y="2924949"/>
            <a:chExt cx="9144000" cy="3933190"/>
          </a:xfrm>
        </p:grpSpPr>
        <p:pic>
          <p:nvPicPr>
            <p:cNvPr id="3" name="object 3"/>
            <p:cNvPicPr/>
            <p:nvPr/>
          </p:nvPicPr>
          <p:blipFill>
            <a:blip r:embed="rId2" cstate="print"/>
            <a:stretch>
              <a:fillRect/>
            </a:stretch>
          </p:blipFill>
          <p:spPr>
            <a:xfrm>
              <a:off x="35496" y="2924949"/>
              <a:ext cx="4852416" cy="3234944"/>
            </a:xfrm>
            <a:prstGeom prst="rect">
              <a:avLst/>
            </a:prstGeom>
          </p:spPr>
        </p:pic>
        <p:pic>
          <p:nvPicPr>
            <p:cNvPr id="4" name="object 4"/>
            <p:cNvPicPr/>
            <p:nvPr/>
          </p:nvPicPr>
          <p:blipFill>
            <a:blip r:embed="rId3" cstate="print"/>
            <a:stretch>
              <a:fillRect/>
            </a:stretch>
          </p:blipFill>
          <p:spPr>
            <a:xfrm>
              <a:off x="4995036" y="2924949"/>
              <a:ext cx="4148963" cy="3234944"/>
            </a:xfrm>
            <a:prstGeom prst="rect">
              <a:avLst/>
            </a:prstGeom>
          </p:spPr>
        </p:pic>
      </p:grpSp>
      <p:sp>
        <p:nvSpPr>
          <p:cNvPr id="5" name="object 5"/>
          <p:cNvSpPr txBox="1">
            <a:spLocks noGrp="1"/>
          </p:cNvSpPr>
          <p:nvPr>
            <p:ph type="title"/>
          </p:nvPr>
        </p:nvSpPr>
        <p:spPr>
          <a:xfrm>
            <a:off x="381000" y="20782"/>
            <a:ext cx="8409305" cy="2823210"/>
          </a:xfrm>
          <a:prstGeom prst="rect">
            <a:avLst/>
          </a:prstGeom>
        </p:spPr>
        <p:txBody>
          <a:bodyPr vert="horz" wrap="square" lIns="0" tIns="172720" rIns="0" bIns="0" rtlCol="0">
            <a:spAutoFit/>
          </a:bodyPr>
          <a:lstStyle/>
          <a:p>
            <a:pPr marL="12700">
              <a:lnSpc>
                <a:spcPct val="100000"/>
              </a:lnSpc>
              <a:spcBef>
                <a:spcPts val="1360"/>
              </a:spcBef>
            </a:pPr>
            <a:r>
              <a:rPr dirty="0"/>
              <a:t>İş</a:t>
            </a:r>
            <a:r>
              <a:rPr spc="-20" dirty="0"/>
              <a:t> </a:t>
            </a:r>
            <a:r>
              <a:rPr spc="-5" dirty="0"/>
              <a:t>kazası</a:t>
            </a:r>
            <a:r>
              <a:rPr dirty="0"/>
              <a:t> </a:t>
            </a:r>
            <a:r>
              <a:rPr spc="-5" dirty="0"/>
              <a:t>nedir?</a:t>
            </a:r>
          </a:p>
          <a:p>
            <a:pPr marL="62865" marR="5080">
              <a:lnSpc>
                <a:spcPct val="110000"/>
              </a:lnSpc>
              <a:spcBef>
                <a:spcPts val="720"/>
              </a:spcBef>
            </a:pPr>
            <a:r>
              <a:rPr sz="3000" b="0" dirty="0">
                <a:solidFill>
                  <a:srgbClr val="000000"/>
                </a:solidFill>
                <a:latin typeface="Microsoft Sans Serif"/>
                <a:cs typeface="Microsoft Sans Serif"/>
              </a:rPr>
              <a:t>İş</a:t>
            </a:r>
            <a:r>
              <a:rPr sz="3000" b="0" spc="35" dirty="0">
                <a:solidFill>
                  <a:srgbClr val="000000"/>
                </a:solidFill>
                <a:latin typeface="Microsoft Sans Serif"/>
                <a:cs typeface="Microsoft Sans Serif"/>
              </a:rPr>
              <a:t> </a:t>
            </a:r>
            <a:r>
              <a:rPr sz="3000" b="0" spc="-5" dirty="0">
                <a:solidFill>
                  <a:srgbClr val="000000"/>
                </a:solidFill>
                <a:latin typeface="Microsoft Sans Serif"/>
                <a:cs typeface="Microsoft Sans Serif"/>
              </a:rPr>
              <a:t>yerinde</a:t>
            </a:r>
            <a:r>
              <a:rPr sz="3000" b="0" spc="5" dirty="0">
                <a:solidFill>
                  <a:srgbClr val="000000"/>
                </a:solidFill>
                <a:latin typeface="Microsoft Sans Serif"/>
                <a:cs typeface="Microsoft Sans Serif"/>
              </a:rPr>
              <a:t> </a:t>
            </a:r>
            <a:r>
              <a:rPr sz="3000" b="0" dirty="0">
                <a:solidFill>
                  <a:srgbClr val="000000"/>
                </a:solidFill>
                <a:latin typeface="Microsoft Sans Serif"/>
                <a:cs typeface="Microsoft Sans Serif"/>
              </a:rPr>
              <a:t>veya</a:t>
            </a:r>
            <a:r>
              <a:rPr sz="3000" b="0" spc="30" dirty="0">
                <a:solidFill>
                  <a:srgbClr val="000000"/>
                </a:solidFill>
                <a:latin typeface="Microsoft Sans Serif"/>
                <a:cs typeface="Microsoft Sans Serif"/>
              </a:rPr>
              <a:t> </a:t>
            </a:r>
            <a:r>
              <a:rPr sz="3000" b="0" spc="-15" dirty="0">
                <a:solidFill>
                  <a:srgbClr val="000000"/>
                </a:solidFill>
                <a:latin typeface="Microsoft Sans Serif"/>
                <a:cs typeface="Microsoft Sans Serif"/>
              </a:rPr>
              <a:t>işin</a:t>
            </a:r>
            <a:r>
              <a:rPr sz="3000" b="0" spc="15" dirty="0">
                <a:solidFill>
                  <a:srgbClr val="000000"/>
                </a:solidFill>
                <a:latin typeface="Microsoft Sans Serif"/>
                <a:cs typeface="Microsoft Sans Serif"/>
              </a:rPr>
              <a:t> </a:t>
            </a:r>
            <a:r>
              <a:rPr sz="3000" b="0" spc="-5" dirty="0">
                <a:solidFill>
                  <a:srgbClr val="000000"/>
                </a:solidFill>
                <a:latin typeface="Microsoft Sans Serif"/>
                <a:cs typeface="Microsoft Sans Serif"/>
              </a:rPr>
              <a:t>yürütümü</a:t>
            </a:r>
            <a:r>
              <a:rPr sz="3000" b="0" spc="15" dirty="0">
                <a:solidFill>
                  <a:srgbClr val="000000"/>
                </a:solidFill>
                <a:latin typeface="Microsoft Sans Serif"/>
                <a:cs typeface="Microsoft Sans Serif"/>
              </a:rPr>
              <a:t> </a:t>
            </a:r>
            <a:r>
              <a:rPr sz="3000" b="0" spc="-10" dirty="0">
                <a:solidFill>
                  <a:srgbClr val="000000"/>
                </a:solidFill>
                <a:latin typeface="Microsoft Sans Serif"/>
                <a:cs typeface="Microsoft Sans Serif"/>
              </a:rPr>
              <a:t>nedeniyle</a:t>
            </a:r>
            <a:r>
              <a:rPr sz="3000" b="0" dirty="0">
                <a:solidFill>
                  <a:srgbClr val="000000"/>
                </a:solidFill>
                <a:latin typeface="Microsoft Sans Serif"/>
                <a:cs typeface="Microsoft Sans Serif"/>
              </a:rPr>
              <a:t> meydana </a:t>
            </a:r>
            <a:r>
              <a:rPr sz="3000" b="0" spc="-780" dirty="0">
                <a:solidFill>
                  <a:srgbClr val="000000"/>
                </a:solidFill>
                <a:latin typeface="Microsoft Sans Serif"/>
                <a:cs typeface="Microsoft Sans Serif"/>
              </a:rPr>
              <a:t> </a:t>
            </a:r>
            <a:r>
              <a:rPr sz="3000" b="0" spc="-10" dirty="0">
                <a:solidFill>
                  <a:srgbClr val="000000"/>
                </a:solidFill>
                <a:latin typeface="Microsoft Sans Serif"/>
                <a:cs typeface="Microsoft Sans Serif"/>
              </a:rPr>
              <a:t>gelen,</a:t>
            </a:r>
            <a:r>
              <a:rPr sz="3000" b="0" spc="10" dirty="0">
                <a:solidFill>
                  <a:srgbClr val="000000"/>
                </a:solidFill>
                <a:latin typeface="Microsoft Sans Serif"/>
                <a:cs typeface="Microsoft Sans Serif"/>
              </a:rPr>
              <a:t> </a:t>
            </a:r>
            <a:r>
              <a:rPr sz="3000" b="0" spc="-10" dirty="0">
                <a:solidFill>
                  <a:srgbClr val="000000"/>
                </a:solidFill>
                <a:latin typeface="Microsoft Sans Serif"/>
                <a:cs typeface="Microsoft Sans Serif"/>
              </a:rPr>
              <a:t>ölüme</a:t>
            </a:r>
            <a:r>
              <a:rPr sz="3000" b="0" spc="20" dirty="0">
                <a:solidFill>
                  <a:srgbClr val="000000"/>
                </a:solidFill>
                <a:latin typeface="Microsoft Sans Serif"/>
                <a:cs typeface="Microsoft Sans Serif"/>
              </a:rPr>
              <a:t> </a:t>
            </a:r>
            <a:r>
              <a:rPr sz="3000" b="0" spc="-5" dirty="0">
                <a:solidFill>
                  <a:srgbClr val="000000"/>
                </a:solidFill>
                <a:latin typeface="Microsoft Sans Serif"/>
                <a:cs typeface="Microsoft Sans Serif"/>
              </a:rPr>
              <a:t>sebebiyet</a:t>
            </a:r>
            <a:r>
              <a:rPr sz="3000" b="0" dirty="0">
                <a:solidFill>
                  <a:srgbClr val="000000"/>
                </a:solidFill>
                <a:latin typeface="Microsoft Sans Serif"/>
                <a:cs typeface="Microsoft Sans Serif"/>
              </a:rPr>
              <a:t> veren</a:t>
            </a:r>
            <a:r>
              <a:rPr sz="3000" b="0" spc="35" dirty="0">
                <a:solidFill>
                  <a:srgbClr val="000000"/>
                </a:solidFill>
                <a:latin typeface="Microsoft Sans Serif"/>
                <a:cs typeface="Microsoft Sans Serif"/>
              </a:rPr>
              <a:t> </a:t>
            </a:r>
            <a:r>
              <a:rPr sz="3000" b="0" spc="-5" dirty="0">
                <a:solidFill>
                  <a:srgbClr val="000000"/>
                </a:solidFill>
                <a:latin typeface="Microsoft Sans Serif"/>
                <a:cs typeface="Microsoft Sans Serif"/>
              </a:rPr>
              <a:t>veya</a:t>
            </a:r>
            <a:r>
              <a:rPr sz="3000" b="0" spc="35" dirty="0">
                <a:solidFill>
                  <a:srgbClr val="000000"/>
                </a:solidFill>
                <a:latin typeface="Microsoft Sans Serif"/>
                <a:cs typeface="Microsoft Sans Serif"/>
              </a:rPr>
              <a:t> </a:t>
            </a:r>
            <a:r>
              <a:rPr sz="3000" b="0" dirty="0">
                <a:solidFill>
                  <a:srgbClr val="000000"/>
                </a:solidFill>
                <a:latin typeface="Microsoft Sans Serif"/>
                <a:cs typeface="Microsoft Sans Serif"/>
              </a:rPr>
              <a:t>vücut </a:t>
            </a:r>
            <a:r>
              <a:rPr sz="3000" b="0" spc="5" dirty="0">
                <a:solidFill>
                  <a:srgbClr val="000000"/>
                </a:solidFill>
                <a:latin typeface="Microsoft Sans Serif"/>
                <a:cs typeface="Microsoft Sans Serif"/>
              </a:rPr>
              <a:t> </a:t>
            </a:r>
            <a:r>
              <a:rPr sz="3000" b="0" spc="-10" dirty="0">
                <a:solidFill>
                  <a:srgbClr val="000000"/>
                </a:solidFill>
                <a:latin typeface="Microsoft Sans Serif"/>
                <a:cs typeface="Microsoft Sans Serif"/>
              </a:rPr>
              <a:t>bütünlüğünü</a:t>
            </a:r>
            <a:r>
              <a:rPr sz="3000" b="0" spc="-5" dirty="0">
                <a:solidFill>
                  <a:srgbClr val="000000"/>
                </a:solidFill>
                <a:latin typeface="Microsoft Sans Serif"/>
                <a:cs typeface="Microsoft Sans Serif"/>
              </a:rPr>
              <a:t> </a:t>
            </a:r>
            <a:r>
              <a:rPr sz="3000" b="0" dirty="0">
                <a:solidFill>
                  <a:srgbClr val="000000"/>
                </a:solidFill>
                <a:latin typeface="Microsoft Sans Serif"/>
                <a:cs typeface="Microsoft Sans Serif"/>
              </a:rPr>
              <a:t>ruhen</a:t>
            </a:r>
            <a:r>
              <a:rPr sz="3000" b="0" spc="10" dirty="0">
                <a:solidFill>
                  <a:srgbClr val="000000"/>
                </a:solidFill>
                <a:latin typeface="Microsoft Sans Serif"/>
                <a:cs typeface="Microsoft Sans Serif"/>
              </a:rPr>
              <a:t> </a:t>
            </a:r>
            <a:r>
              <a:rPr sz="3000" b="0" dirty="0">
                <a:solidFill>
                  <a:srgbClr val="000000"/>
                </a:solidFill>
                <a:latin typeface="Microsoft Sans Serif"/>
                <a:cs typeface="Microsoft Sans Serif"/>
              </a:rPr>
              <a:t>ya</a:t>
            </a:r>
            <a:r>
              <a:rPr sz="3000" b="0" spc="30" dirty="0">
                <a:solidFill>
                  <a:srgbClr val="000000"/>
                </a:solidFill>
                <a:latin typeface="Microsoft Sans Serif"/>
                <a:cs typeface="Microsoft Sans Serif"/>
              </a:rPr>
              <a:t> </a:t>
            </a:r>
            <a:r>
              <a:rPr sz="3000" b="0" spc="-5" dirty="0">
                <a:solidFill>
                  <a:srgbClr val="000000"/>
                </a:solidFill>
                <a:latin typeface="Microsoft Sans Serif"/>
                <a:cs typeface="Microsoft Sans Serif"/>
              </a:rPr>
              <a:t>da</a:t>
            </a:r>
            <a:r>
              <a:rPr sz="3000" b="0" spc="15" dirty="0">
                <a:solidFill>
                  <a:srgbClr val="000000"/>
                </a:solidFill>
                <a:latin typeface="Microsoft Sans Serif"/>
                <a:cs typeface="Microsoft Sans Serif"/>
              </a:rPr>
              <a:t> </a:t>
            </a:r>
            <a:r>
              <a:rPr sz="3000" b="0" spc="-5" dirty="0">
                <a:solidFill>
                  <a:srgbClr val="000000"/>
                </a:solidFill>
                <a:latin typeface="Microsoft Sans Serif"/>
                <a:cs typeface="Microsoft Sans Serif"/>
              </a:rPr>
              <a:t>bedenen</a:t>
            </a:r>
            <a:r>
              <a:rPr sz="3000" b="0" dirty="0">
                <a:solidFill>
                  <a:srgbClr val="000000"/>
                </a:solidFill>
                <a:latin typeface="Microsoft Sans Serif"/>
                <a:cs typeface="Microsoft Sans Serif"/>
              </a:rPr>
              <a:t> </a:t>
            </a:r>
            <a:r>
              <a:rPr sz="3000" b="0" spc="-5" dirty="0">
                <a:solidFill>
                  <a:srgbClr val="000000"/>
                </a:solidFill>
                <a:latin typeface="Microsoft Sans Serif"/>
                <a:cs typeface="Microsoft Sans Serif"/>
              </a:rPr>
              <a:t>özre</a:t>
            </a:r>
            <a:r>
              <a:rPr sz="3000" b="0" spc="20" dirty="0">
                <a:solidFill>
                  <a:srgbClr val="000000"/>
                </a:solidFill>
                <a:latin typeface="Microsoft Sans Serif"/>
                <a:cs typeface="Microsoft Sans Serif"/>
              </a:rPr>
              <a:t> </a:t>
            </a:r>
            <a:r>
              <a:rPr sz="3000" b="0" spc="-5" dirty="0">
                <a:solidFill>
                  <a:srgbClr val="000000"/>
                </a:solidFill>
                <a:latin typeface="Microsoft Sans Serif"/>
                <a:cs typeface="Microsoft Sans Serif"/>
              </a:rPr>
              <a:t>uğratan </a:t>
            </a:r>
            <a:r>
              <a:rPr sz="3000" b="0" dirty="0">
                <a:solidFill>
                  <a:srgbClr val="000000"/>
                </a:solidFill>
                <a:latin typeface="Microsoft Sans Serif"/>
                <a:cs typeface="Microsoft Sans Serif"/>
              </a:rPr>
              <a:t> </a:t>
            </a:r>
            <a:r>
              <a:rPr sz="3000" b="0" spc="-10" dirty="0">
                <a:solidFill>
                  <a:srgbClr val="000000"/>
                </a:solidFill>
                <a:latin typeface="Microsoft Sans Serif"/>
                <a:cs typeface="Microsoft Sans Serif"/>
              </a:rPr>
              <a:t>olaydır.</a:t>
            </a:r>
            <a:endParaRPr sz="3000" dirty="0">
              <a:latin typeface="Microsoft Sans Serif"/>
              <a:cs typeface="Microsoft Sans Serif"/>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52400" y="20782"/>
            <a:ext cx="8991600" cy="6837218"/>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707385" y="769366"/>
            <a:ext cx="3761740" cy="452120"/>
          </a:xfrm>
          <a:prstGeom prst="rect">
            <a:avLst/>
          </a:prstGeom>
        </p:spPr>
        <p:txBody>
          <a:bodyPr vert="horz" wrap="square" lIns="0" tIns="12065" rIns="0" bIns="0" rtlCol="0">
            <a:spAutoFit/>
          </a:bodyPr>
          <a:lstStyle/>
          <a:p>
            <a:pPr marL="12700">
              <a:lnSpc>
                <a:spcPct val="100000"/>
              </a:lnSpc>
              <a:spcBef>
                <a:spcPts val="95"/>
              </a:spcBef>
            </a:pPr>
            <a:r>
              <a:rPr sz="2800" b="1" spc="-5" dirty="0">
                <a:latin typeface="Arial"/>
                <a:cs typeface="Arial"/>
              </a:rPr>
              <a:t>Güvensiz</a:t>
            </a:r>
            <a:r>
              <a:rPr sz="2800" b="1" spc="-30" dirty="0">
                <a:latin typeface="Arial"/>
                <a:cs typeface="Arial"/>
              </a:rPr>
              <a:t> </a:t>
            </a:r>
            <a:r>
              <a:rPr sz="2800" b="1" spc="-5" dirty="0">
                <a:latin typeface="Arial"/>
                <a:cs typeface="Arial"/>
              </a:rPr>
              <a:t>Davranışlar;</a:t>
            </a:r>
            <a:endParaRPr sz="2800">
              <a:latin typeface="Arial"/>
              <a:cs typeface="Arial"/>
            </a:endParaRPr>
          </a:p>
        </p:txBody>
      </p:sp>
      <p:sp>
        <p:nvSpPr>
          <p:cNvPr id="3" name="object 3"/>
          <p:cNvSpPr txBox="1">
            <a:spLocks noGrp="1"/>
          </p:cNvSpPr>
          <p:nvPr>
            <p:ph type="title"/>
          </p:nvPr>
        </p:nvSpPr>
        <p:spPr>
          <a:xfrm>
            <a:off x="2133600" y="304800"/>
            <a:ext cx="6589199" cy="566822"/>
          </a:xfrm>
          <a:prstGeom prst="rect">
            <a:avLst/>
          </a:prstGeom>
        </p:spPr>
        <p:txBody>
          <a:bodyPr vert="horz" wrap="square" lIns="0" tIns="12700" rIns="0" bIns="0" rtlCol="0">
            <a:spAutoFit/>
          </a:bodyPr>
          <a:lstStyle/>
          <a:p>
            <a:pPr marL="47625">
              <a:lnSpc>
                <a:spcPct val="100000"/>
              </a:lnSpc>
              <a:spcBef>
                <a:spcPts val="100"/>
              </a:spcBef>
            </a:pPr>
            <a:r>
              <a:rPr dirty="0"/>
              <a:t>İş</a:t>
            </a:r>
            <a:r>
              <a:rPr spc="-35" dirty="0"/>
              <a:t> </a:t>
            </a:r>
            <a:r>
              <a:rPr spc="-5" dirty="0" err="1"/>
              <a:t>kazalarının</a:t>
            </a:r>
            <a:r>
              <a:rPr spc="-20" dirty="0"/>
              <a:t> </a:t>
            </a:r>
            <a:r>
              <a:rPr spc="-5" dirty="0" err="1" smtClean="0"/>
              <a:t>nedenleri</a:t>
            </a:r>
            <a:endParaRPr spc="-5" dirty="0"/>
          </a:p>
        </p:txBody>
      </p:sp>
      <p:graphicFrame>
        <p:nvGraphicFramePr>
          <p:cNvPr id="4" name="object 4"/>
          <p:cNvGraphicFramePr>
            <a:graphicFrameLocks noGrp="1"/>
          </p:cNvGraphicFramePr>
          <p:nvPr/>
        </p:nvGraphicFramePr>
        <p:xfrm>
          <a:off x="179514" y="1412747"/>
          <a:ext cx="8735060" cy="4608535"/>
        </p:xfrm>
        <a:graphic>
          <a:graphicData uri="http://schemas.openxmlformats.org/drawingml/2006/table">
            <a:tbl>
              <a:tblPr firstRow="1" bandRow="1">
                <a:tableStyleId>{2D5ABB26-0587-4C30-8999-92F81FD0307C}</a:tableStyleId>
              </a:tblPr>
              <a:tblGrid>
                <a:gridCol w="4367530">
                  <a:extLst>
                    <a:ext uri="{9D8B030D-6E8A-4147-A177-3AD203B41FA5}">
                      <a16:colId xmlns:a16="http://schemas.microsoft.com/office/drawing/2014/main" val="20000"/>
                    </a:ext>
                  </a:extLst>
                </a:gridCol>
                <a:gridCol w="4367530">
                  <a:extLst>
                    <a:ext uri="{9D8B030D-6E8A-4147-A177-3AD203B41FA5}">
                      <a16:colId xmlns:a16="http://schemas.microsoft.com/office/drawing/2014/main" val="20001"/>
                    </a:ext>
                  </a:extLst>
                </a:gridCol>
              </a:tblGrid>
              <a:tr h="921702">
                <a:tc>
                  <a:txBody>
                    <a:bodyPr/>
                    <a:lstStyle/>
                    <a:p>
                      <a:pPr>
                        <a:lnSpc>
                          <a:spcPct val="100000"/>
                        </a:lnSpc>
                      </a:pPr>
                      <a:endParaRPr sz="2000" dirty="0">
                        <a:latin typeface="Times New Roman"/>
                        <a:cs typeface="Times New Roman"/>
                      </a:endParaRPr>
                    </a:p>
                    <a:p>
                      <a:pPr marL="377825" indent="-287020">
                        <a:lnSpc>
                          <a:spcPct val="100000"/>
                        </a:lnSpc>
                        <a:buFont typeface="Microsoft Sans Serif"/>
                        <a:buChar char="•"/>
                        <a:tabLst>
                          <a:tab pos="377825" algn="l"/>
                          <a:tab pos="378460" algn="l"/>
                        </a:tabLst>
                      </a:pPr>
                      <a:r>
                        <a:rPr sz="2000" b="1" dirty="0">
                          <a:latin typeface="Calibri"/>
                          <a:cs typeface="Calibri"/>
                        </a:rPr>
                        <a:t>İşi</a:t>
                      </a:r>
                      <a:r>
                        <a:rPr sz="2000" b="1" spc="-25" dirty="0">
                          <a:latin typeface="Calibri"/>
                          <a:cs typeface="Calibri"/>
                        </a:rPr>
                        <a:t> </a:t>
                      </a:r>
                      <a:r>
                        <a:rPr sz="2000" b="1" dirty="0">
                          <a:latin typeface="Calibri"/>
                          <a:cs typeface="Calibri"/>
                        </a:rPr>
                        <a:t>bilinçsiz</a:t>
                      </a:r>
                      <a:r>
                        <a:rPr sz="2000" b="1" spc="-40" dirty="0">
                          <a:latin typeface="Calibri"/>
                          <a:cs typeface="Calibri"/>
                        </a:rPr>
                        <a:t> </a:t>
                      </a:r>
                      <a:r>
                        <a:rPr sz="2000" b="1" spc="-10" dirty="0">
                          <a:latin typeface="Calibri"/>
                          <a:cs typeface="Calibri"/>
                        </a:rPr>
                        <a:t>yapmak,</a:t>
                      </a:r>
                      <a:endParaRPr sz="2000" dirty="0">
                        <a:latin typeface="Calibri"/>
                        <a:cs typeface="Calibri"/>
                      </a:endParaRPr>
                    </a:p>
                  </a:txBody>
                  <a:tcPr marL="0" marR="0" marT="0" marB="0">
                    <a:lnR w="12700">
                      <a:solidFill>
                        <a:srgbClr val="000000"/>
                      </a:solidFill>
                      <a:prstDash val="solid"/>
                    </a:lnR>
                  </a:tcPr>
                </a:tc>
                <a:tc>
                  <a:txBody>
                    <a:bodyPr/>
                    <a:lstStyle/>
                    <a:p>
                      <a:pPr>
                        <a:lnSpc>
                          <a:spcPct val="100000"/>
                        </a:lnSpc>
                      </a:pPr>
                      <a:endParaRPr sz="2000">
                        <a:latin typeface="Times New Roman"/>
                        <a:cs typeface="Times New Roman"/>
                      </a:endParaRPr>
                    </a:p>
                    <a:p>
                      <a:pPr marL="378460" indent="-287020">
                        <a:lnSpc>
                          <a:spcPct val="100000"/>
                        </a:lnSpc>
                        <a:buFont typeface="Microsoft Sans Serif"/>
                        <a:buChar char="•"/>
                        <a:tabLst>
                          <a:tab pos="378460" algn="l"/>
                          <a:tab pos="379095" algn="l"/>
                        </a:tabLst>
                      </a:pPr>
                      <a:r>
                        <a:rPr sz="2000" b="1" dirty="0">
                          <a:latin typeface="Calibri"/>
                          <a:cs typeface="Calibri"/>
                        </a:rPr>
                        <a:t>İş</a:t>
                      </a:r>
                      <a:r>
                        <a:rPr sz="2000" b="1" spc="-30" dirty="0">
                          <a:latin typeface="Calibri"/>
                          <a:cs typeface="Calibri"/>
                        </a:rPr>
                        <a:t> </a:t>
                      </a:r>
                      <a:r>
                        <a:rPr sz="2000" b="1" dirty="0">
                          <a:latin typeface="Calibri"/>
                          <a:cs typeface="Calibri"/>
                        </a:rPr>
                        <a:t>disipline</a:t>
                      </a:r>
                      <a:r>
                        <a:rPr sz="2000" b="1" spc="-45" dirty="0">
                          <a:latin typeface="Calibri"/>
                          <a:cs typeface="Calibri"/>
                        </a:rPr>
                        <a:t> </a:t>
                      </a:r>
                      <a:r>
                        <a:rPr sz="2000" b="1" dirty="0">
                          <a:latin typeface="Calibri"/>
                          <a:cs typeface="Calibri"/>
                        </a:rPr>
                        <a:t>uymamak,</a:t>
                      </a:r>
                      <a:endParaRPr sz="2000">
                        <a:latin typeface="Calibri"/>
                        <a:cs typeface="Calibri"/>
                      </a:endParaRPr>
                    </a:p>
                  </a:txBody>
                  <a:tcPr marL="0" marR="0" marT="0" marB="0">
                    <a:lnL w="12700">
                      <a:solidFill>
                        <a:srgbClr val="000000"/>
                      </a:solidFill>
                      <a:prstDash val="solid"/>
                    </a:lnL>
                  </a:tcPr>
                </a:tc>
                <a:extLst>
                  <a:ext uri="{0D108BD9-81ED-4DB2-BD59-A6C34878D82A}">
                    <a16:rowId xmlns:a16="http://schemas.microsoft.com/office/drawing/2014/main" val="10000"/>
                  </a:ext>
                </a:extLst>
              </a:tr>
              <a:tr h="921702">
                <a:tc>
                  <a:txBody>
                    <a:bodyPr/>
                    <a:lstStyle/>
                    <a:p>
                      <a:pPr>
                        <a:lnSpc>
                          <a:spcPct val="100000"/>
                        </a:lnSpc>
                        <a:spcBef>
                          <a:spcPts val="5"/>
                        </a:spcBef>
                      </a:pPr>
                      <a:endParaRPr sz="2000">
                        <a:latin typeface="Times New Roman"/>
                        <a:cs typeface="Times New Roman"/>
                      </a:endParaRPr>
                    </a:p>
                    <a:p>
                      <a:pPr marL="377825" indent="-287020">
                        <a:lnSpc>
                          <a:spcPct val="100000"/>
                        </a:lnSpc>
                        <a:buFont typeface="Microsoft Sans Serif"/>
                        <a:buChar char="•"/>
                        <a:tabLst>
                          <a:tab pos="377825" algn="l"/>
                          <a:tab pos="378460" algn="l"/>
                        </a:tabLst>
                      </a:pPr>
                      <a:r>
                        <a:rPr sz="2000" b="1" spc="-5" dirty="0">
                          <a:latin typeface="Calibri"/>
                          <a:cs typeface="Calibri"/>
                        </a:rPr>
                        <a:t>Dalgınlık</a:t>
                      </a:r>
                      <a:r>
                        <a:rPr sz="2000" b="1" spc="-30" dirty="0">
                          <a:latin typeface="Calibri"/>
                          <a:cs typeface="Calibri"/>
                        </a:rPr>
                        <a:t> </a:t>
                      </a:r>
                      <a:r>
                        <a:rPr sz="2000" b="1" spc="-15" dirty="0">
                          <a:latin typeface="Calibri"/>
                          <a:cs typeface="Calibri"/>
                        </a:rPr>
                        <a:t>ve</a:t>
                      </a:r>
                      <a:r>
                        <a:rPr sz="2000" b="1" spc="5" dirty="0">
                          <a:latin typeface="Calibri"/>
                          <a:cs typeface="Calibri"/>
                        </a:rPr>
                        <a:t> </a:t>
                      </a:r>
                      <a:r>
                        <a:rPr sz="2000" b="1" spc="-5" dirty="0">
                          <a:latin typeface="Calibri"/>
                          <a:cs typeface="Calibri"/>
                        </a:rPr>
                        <a:t>dikkatsizlik,</a:t>
                      </a:r>
                      <a:endParaRPr sz="2000">
                        <a:latin typeface="Calibri"/>
                        <a:cs typeface="Calibri"/>
                      </a:endParaRPr>
                    </a:p>
                  </a:txBody>
                  <a:tcPr marL="0" marR="0" marT="635" marB="0">
                    <a:lnR w="12700">
                      <a:solidFill>
                        <a:srgbClr val="000000"/>
                      </a:solidFill>
                      <a:prstDash val="solid"/>
                    </a:lnR>
                    <a:solidFill>
                      <a:srgbClr val="E5DFEC"/>
                    </a:solidFill>
                  </a:tcPr>
                </a:tc>
                <a:tc>
                  <a:txBody>
                    <a:bodyPr/>
                    <a:lstStyle/>
                    <a:p>
                      <a:pPr>
                        <a:lnSpc>
                          <a:spcPct val="100000"/>
                        </a:lnSpc>
                        <a:spcBef>
                          <a:spcPts val="5"/>
                        </a:spcBef>
                      </a:pPr>
                      <a:endParaRPr sz="2000">
                        <a:latin typeface="Times New Roman"/>
                        <a:cs typeface="Times New Roman"/>
                      </a:endParaRPr>
                    </a:p>
                    <a:p>
                      <a:pPr marL="378460" indent="-287020">
                        <a:lnSpc>
                          <a:spcPct val="100000"/>
                        </a:lnSpc>
                        <a:buFont typeface="Microsoft Sans Serif"/>
                        <a:buChar char="•"/>
                        <a:tabLst>
                          <a:tab pos="378460" algn="l"/>
                          <a:tab pos="379095" algn="l"/>
                        </a:tabLst>
                      </a:pPr>
                      <a:r>
                        <a:rPr sz="2000" b="1" dirty="0">
                          <a:latin typeface="Calibri"/>
                          <a:cs typeface="Calibri"/>
                        </a:rPr>
                        <a:t>İşe</a:t>
                      </a:r>
                      <a:r>
                        <a:rPr sz="2000" b="1" spc="-15" dirty="0">
                          <a:latin typeface="Calibri"/>
                          <a:cs typeface="Calibri"/>
                        </a:rPr>
                        <a:t> </a:t>
                      </a:r>
                      <a:r>
                        <a:rPr sz="2000" b="1" spc="-5" dirty="0">
                          <a:latin typeface="Calibri"/>
                          <a:cs typeface="Calibri"/>
                        </a:rPr>
                        <a:t>uygun makine</a:t>
                      </a:r>
                      <a:r>
                        <a:rPr sz="2000" b="1" spc="-15" dirty="0">
                          <a:latin typeface="Calibri"/>
                          <a:cs typeface="Calibri"/>
                        </a:rPr>
                        <a:t> </a:t>
                      </a:r>
                      <a:r>
                        <a:rPr sz="2000" b="1" spc="-5" dirty="0">
                          <a:latin typeface="Calibri"/>
                          <a:cs typeface="Calibri"/>
                        </a:rPr>
                        <a:t>kullanmamak,</a:t>
                      </a:r>
                      <a:endParaRPr sz="2000">
                        <a:latin typeface="Calibri"/>
                        <a:cs typeface="Calibri"/>
                      </a:endParaRPr>
                    </a:p>
                  </a:txBody>
                  <a:tcPr marL="0" marR="0" marT="635" marB="0">
                    <a:lnL w="12700">
                      <a:solidFill>
                        <a:srgbClr val="000000"/>
                      </a:solidFill>
                      <a:prstDash val="solid"/>
                    </a:lnL>
                    <a:solidFill>
                      <a:srgbClr val="E5DFEC"/>
                    </a:solidFill>
                  </a:tcPr>
                </a:tc>
                <a:extLst>
                  <a:ext uri="{0D108BD9-81ED-4DB2-BD59-A6C34878D82A}">
                    <a16:rowId xmlns:a16="http://schemas.microsoft.com/office/drawing/2014/main" val="10001"/>
                  </a:ext>
                </a:extLst>
              </a:tr>
              <a:tr h="921702">
                <a:tc>
                  <a:txBody>
                    <a:bodyPr/>
                    <a:lstStyle/>
                    <a:p>
                      <a:pPr>
                        <a:lnSpc>
                          <a:spcPct val="100000"/>
                        </a:lnSpc>
                        <a:spcBef>
                          <a:spcPts val="5"/>
                        </a:spcBef>
                      </a:pPr>
                      <a:endParaRPr sz="2000">
                        <a:latin typeface="Times New Roman"/>
                        <a:cs typeface="Times New Roman"/>
                      </a:endParaRPr>
                    </a:p>
                    <a:p>
                      <a:pPr marL="377825" indent="-287020">
                        <a:lnSpc>
                          <a:spcPct val="100000"/>
                        </a:lnSpc>
                        <a:buFont typeface="Microsoft Sans Serif"/>
                        <a:buChar char="•"/>
                        <a:tabLst>
                          <a:tab pos="377825" algn="l"/>
                          <a:tab pos="378460" algn="l"/>
                        </a:tabLst>
                      </a:pPr>
                      <a:r>
                        <a:rPr sz="2000" b="1" dirty="0">
                          <a:latin typeface="Calibri"/>
                          <a:cs typeface="Calibri"/>
                        </a:rPr>
                        <a:t>Makine</a:t>
                      </a:r>
                      <a:r>
                        <a:rPr sz="2000" b="1" spc="-20" dirty="0">
                          <a:latin typeface="Calibri"/>
                          <a:cs typeface="Calibri"/>
                        </a:rPr>
                        <a:t> </a:t>
                      </a:r>
                      <a:r>
                        <a:rPr sz="2000" b="1" spc="-5" dirty="0">
                          <a:latin typeface="Calibri"/>
                          <a:cs typeface="Calibri"/>
                        </a:rPr>
                        <a:t>koruyucularını</a:t>
                      </a:r>
                      <a:r>
                        <a:rPr sz="2000" b="1" spc="-30" dirty="0">
                          <a:latin typeface="Calibri"/>
                          <a:cs typeface="Calibri"/>
                        </a:rPr>
                        <a:t> </a:t>
                      </a:r>
                      <a:r>
                        <a:rPr sz="2000" b="1" spc="-10" dirty="0">
                          <a:latin typeface="Calibri"/>
                          <a:cs typeface="Calibri"/>
                        </a:rPr>
                        <a:t>çıkarmak,</a:t>
                      </a:r>
                      <a:endParaRPr sz="2000">
                        <a:latin typeface="Calibri"/>
                        <a:cs typeface="Calibri"/>
                      </a:endParaRPr>
                    </a:p>
                  </a:txBody>
                  <a:tcPr marL="0" marR="0" marT="635" marB="0">
                    <a:lnR w="12700">
                      <a:solidFill>
                        <a:srgbClr val="000000"/>
                      </a:solidFill>
                      <a:prstDash val="solid"/>
                    </a:lnR>
                  </a:tcPr>
                </a:tc>
                <a:tc>
                  <a:txBody>
                    <a:bodyPr/>
                    <a:lstStyle/>
                    <a:p>
                      <a:pPr marL="378460" marR="602615" indent="-287020">
                        <a:lnSpc>
                          <a:spcPct val="100000"/>
                        </a:lnSpc>
                        <a:spcBef>
                          <a:spcPts val="1105"/>
                        </a:spcBef>
                        <a:buFont typeface="Microsoft Sans Serif"/>
                        <a:buChar char="•"/>
                        <a:tabLst>
                          <a:tab pos="378460" algn="l"/>
                          <a:tab pos="379095" algn="l"/>
                        </a:tabLst>
                      </a:pPr>
                      <a:r>
                        <a:rPr sz="2000" b="1" spc="-20" dirty="0">
                          <a:latin typeface="Calibri"/>
                          <a:cs typeface="Calibri"/>
                        </a:rPr>
                        <a:t>Yetkisiz </a:t>
                      </a:r>
                      <a:r>
                        <a:rPr sz="2000" b="1" spc="-15" dirty="0">
                          <a:latin typeface="Calibri"/>
                          <a:cs typeface="Calibri"/>
                        </a:rPr>
                        <a:t>ve </a:t>
                      </a:r>
                      <a:r>
                        <a:rPr sz="2000" b="1" dirty="0">
                          <a:latin typeface="Calibri"/>
                          <a:cs typeface="Calibri"/>
                        </a:rPr>
                        <a:t>izinsiz </a:t>
                      </a:r>
                      <a:r>
                        <a:rPr sz="2000" b="1" spc="-10" dirty="0">
                          <a:latin typeface="Calibri"/>
                          <a:cs typeface="Calibri"/>
                        </a:rPr>
                        <a:t>olarak </a:t>
                      </a:r>
                      <a:r>
                        <a:rPr sz="2000" b="1" spc="-15" dirty="0">
                          <a:latin typeface="Calibri"/>
                          <a:cs typeface="Calibri"/>
                        </a:rPr>
                        <a:t>tehlikeli </a:t>
                      </a:r>
                      <a:r>
                        <a:rPr sz="2000" b="1" spc="-440" dirty="0">
                          <a:latin typeface="Calibri"/>
                          <a:cs typeface="Calibri"/>
                        </a:rPr>
                        <a:t> </a:t>
                      </a:r>
                      <a:r>
                        <a:rPr sz="2000" b="1" spc="-5" dirty="0">
                          <a:latin typeface="Calibri"/>
                          <a:cs typeface="Calibri"/>
                        </a:rPr>
                        <a:t>bölgede</a:t>
                      </a:r>
                      <a:r>
                        <a:rPr sz="2000" b="1" spc="-10" dirty="0">
                          <a:latin typeface="Calibri"/>
                          <a:cs typeface="Calibri"/>
                        </a:rPr>
                        <a:t> </a:t>
                      </a:r>
                      <a:r>
                        <a:rPr sz="2000" b="1" dirty="0">
                          <a:latin typeface="Calibri"/>
                          <a:cs typeface="Calibri"/>
                        </a:rPr>
                        <a:t>bulunmak,</a:t>
                      </a:r>
                      <a:endParaRPr sz="2000">
                        <a:latin typeface="Calibri"/>
                        <a:cs typeface="Calibri"/>
                      </a:endParaRPr>
                    </a:p>
                  </a:txBody>
                  <a:tcPr marL="0" marR="0" marT="140335" marB="0">
                    <a:lnL w="12700">
                      <a:solidFill>
                        <a:srgbClr val="000000"/>
                      </a:solidFill>
                      <a:prstDash val="solid"/>
                    </a:lnL>
                  </a:tcPr>
                </a:tc>
                <a:extLst>
                  <a:ext uri="{0D108BD9-81ED-4DB2-BD59-A6C34878D82A}">
                    <a16:rowId xmlns:a16="http://schemas.microsoft.com/office/drawing/2014/main" val="10002"/>
                  </a:ext>
                </a:extLst>
              </a:tr>
              <a:tr h="921702">
                <a:tc>
                  <a:txBody>
                    <a:bodyPr/>
                    <a:lstStyle/>
                    <a:p>
                      <a:pPr>
                        <a:lnSpc>
                          <a:spcPct val="100000"/>
                        </a:lnSpc>
                        <a:spcBef>
                          <a:spcPts val="5"/>
                        </a:spcBef>
                      </a:pPr>
                      <a:endParaRPr sz="2000">
                        <a:latin typeface="Times New Roman"/>
                        <a:cs typeface="Times New Roman"/>
                      </a:endParaRPr>
                    </a:p>
                    <a:p>
                      <a:pPr marL="377825" indent="-287020">
                        <a:lnSpc>
                          <a:spcPct val="100000"/>
                        </a:lnSpc>
                        <a:buFont typeface="Microsoft Sans Serif"/>
                        <a:buChar char="•"/>
                        <a:tabLst>
                          <a:tab pos="377825" algn="l"/>
                          <a:tab pos="378460" algn="l"/>
                        </a:tabLst>
                      </a:pPr>
                      <a:r>
                        <a:rPr sz="2000" b="1" spc="-30" dirty="0">
                          <a:latin typeface="Calibri"/>
                          <a:cs typeface="Calibri"/>
                        </a:rPr>
                        <a:t>Tehlikeli</a:t>
                      </a:r>
                      <a:r>
                        <a:rPr sz="2000" b="1" spc="-40" dirty="0">
                          <a:latin typeface="Calibri"/>
                          <a:cs typeface="Calibri"/>
                        </a:rPr>
                        <a:t> </a:t>
                      </a:r>
                      <a:r>
                        <a:rPr sz="2000" b="1" dirty="0">
                          <a:latin typeface="Calibri"/>
                          <a:cs typeface="Calibri"/>
                        </a:rPr>
                        <a:t>hızla</a:t>
                      </a:r>
                      <a:r>
                        <a:rPr sz="2000" b="1" spc="-25" dirty="0">
                          <a:latin typeface="Calibri"/>
                          <a:cs typeface="Calibri"/>
                        </a:rPr>
                        <a:t> </a:t>
                      </a:r>
                      <a:r>
                        <a:rPr sz="2000" b="1" spc="-5" dirty="0">
                          <a:latin typeface="Calibri"/>
                          <a:cs typeface="Calibri"/>
                        </a:rPr>
                        <a:t>çalışmak</a:t>
                      </a:r>
                      <a:endParaRPr sz="2000">
                        <a:latin typeface="Calibri"/>
                        <a:cs typeface="Calibri"/>
                      </a:endParaRPr>
                    </a:p>
                  </a:txBody>
                  <a:tcPr marL="0" marR="0" marT="635" marB="0">
                    <a:lnR w="12700">
                      <a:solidFill>
                        <a:srgbClr val="000000"/>
                      </a:solidFill>
                      <a:prstDash val="solid"/>
                    </a:lnR>
                    <a:solidFill>
                      <a:srgbClr val="E5DFEC"/>
                    </a:solidFill>
                  </a:tcPr>
                </a:tc>
                <a:tc>
                  <a:txBody>
                    <a:bodyPr/>
                    <a:lstStyle/>
                    <a:p>
                      <a:pPr>
                        <a:lnSpc>
                          <a:spcPct val="100000"/>
                        </a:lnSpc>
                        <a:spcBef>
                          <a:spcPts val="5"/>
                        </a:spcBef>
                      </a:pPr>
                      <a:endParaRPr sz="2000">
                        <a:latin typeface="Times New Roman"/>
                        <a:cs typeface="Times New Roman"/>
                      </a:endParaRPr>
                    </a:p>
                    <a:p>
                      <a:pPr marL="378460" indent="-287020">
                        <a:lnSpc>
                          <a:spcPct val="100000"/>
                        </a:lnSpc>
                        <a:buFont typeface="Microsoft Sans Serif"/>
                        <a:buChar char="•"/>
                        <a:tabLst>
                          <a:tab pos="378460" algn="l"/>
                          <a:tab pos="379095" algn="l"/>
                        </a:tabLst>
                      </a:pPr>
                      <a:r>
                        <a:rPr sz="2000" b="1" dirty="0">
                          <a:latin typeface="Calibri"/>
                          <a:cs typeface="Calibri"/>
                        </a:rPr>
                        <a:t>Kişisel</a:t>
                      </a:r>
                      <a:r>
                        <a:rPr sz="2000" b="1" spc="-25" dirty="0">
                          <a:latin typeface="Calibri"/>
                          <a:cs typeface="Calibri"/>
                        </a:rPr>
                        <a:t> </a:t>
                      </a:r>
                      <a:r>
                        <a:rPr sz="2000" b="1" spc="-5" dirty="0">
                          <a:latin typeface="Calibri"/>
                          <a:cs typeface="Calibri"/>
                        </a:rPr>
                        <a:t>koruyucuları</a:t>
                      </a:r>
                      <a:r>
                        <a:rPr sz="2000" b="1" spc="-30" dirty="0">
                          <a:latin typeface="Calibri"/>
                          <a:cs typeface="Calibri"/>
                        </a:rPr>
                        <a:t> </a:t>
                      </a:r>
                      <a:r>
                        <a:rPr sz="2000" b="1" spc="-5" dirty="0">
                          <a:latin typeface="Calibri"/>
                          <a:cs typeface="Calibri"/>
                        </a:rPr>
                        <a:t>kullanmamak,</a:t>
                      </a:r>
                      <a:endParaRPr sz="2000">
                        <a:latin typeface="Calibri"/>
                        <a:cs typeface="Calibri"/>
                      </a:endParaRPr>
                    </a:p>
                  </a:txBody>
                  <a:tcPr marL="0" marR="0" marT="635" marB="0">
                    <a:lnL w="12700">
                      <a:solidFill>
                        <a:srgbClr val="000000"/>
                      </a:solidFill>
                      <a:prstDash val="solid"/>
                    </a:lnL>
                    <a:solidFill>
                      <a:srgbClr val="E5DFEC"/>
                    </a:solidFill>
                  </a:tcPr>
                </a:tc>
                <a:extLst>
                  <a:ext uri="{0D108BD9-81ED-4DB2-BD59-A6C34878D82A}">
                    <a16:rowId xmlns:a16="http://schemas.microsoft.com/office/drawing/2014/main" val="10003"/>
                  </a:ext>
                </a:extLst>
              </a:tr>
              <a:tr h="921727">
                <a:tc>
                  <a:txBody>
                    <a:bodyPr/>
                    <a:lstStyle/>
                    <a:p>
                      <a:pPr>
                        <a:lnSpc>
                          <a:spcPct val="100000"/>
                        </a:lnSpc>
                        <a:spcBef>
                          <a:spcPts val="10"/>
                        </a:spcBef>
                      </a:pPr>
                      <a:endParaRPr sz="2000">
                        <a:latin typeface="Times New Roman"/>
                        <a:cs typeface="Times New Roman"/>
                      </a:endParaRPr>
                    </a:p>
                    <a:p>
                      <a:pPr marL="377825" indent="-287020">
                        <a:lnSpc>
                          <a:spcPct val="100000"/>
                        </a:lnSpc>
                        <a:buFont typeface="Microsoft Sans Serif"/>
                        <a:buChar char="•"/>
                        <a:tabLst>
                          <a:tab pos="377825" algn="l"/>
                          <a:tab pos="378460" algn="l"/>
                        </a:tabLst>
                      </a:pPr>
                      <a:r>
                        <a:rPr sz="2000" b="1" spc="-10" dirty="0">
                          <a:latin typeface="Calibri"/>
                          <a:cs typeface="Calibri"/>
                        </a:rPr>
                        <a:t>Görevi</a:t>
                      </a:r>
                      <a:r>
                        <a:rPr sz="2000" b="1" spc="-15" dirty="0">
                          <a:latin typeface="Calibri"/>
                          <a:cs typeface="Calibri"/>
                        </a:rPr>
                        <a:t> </a:t>
                      </a:r>
                      <a:r>
                        <a:rPr sz="2000" b="1" dirty="0">
                          <a:latin typeface="Calibri"/>
                          <a:cs typeface="Calibri"/>
                        </a:rPr>
                        <a:t>dışında</a:t>
                      </a:r>
                      <a:r>
                        <a:rPr sz="2000" b="1" spc="-30" dirty="0">
                          <a:latin typeface="Calibri"/>
                          <a:cs typeface="Calibri"/>
                        </a:rPr>
                        <a:t> </a:t>
                      </a:r>
                      <a:r>
                        <a:rPr sz="2000" b="1" dirty="0">
                          <a:latin typeface="Calibri"/>
                          <a:cs typeface="Calibri"/>
                        </a:rPr>
                        <a:t>iş</a:t>
                      </a:r>
                      <a:r>
                        <a:rPr sz="2000" b="1" spc="-25" dirty="0">
                          <a:latin typeface="Calibri"/>
                          <a:cs typeface="Calibri"/>
                        </a:rPr>
                        <a:t> </a:t>
                      </a:r>
                      <a:r>
                        <a:rPr sz="2000" b="1" spc="-10" dirty="0">
                          <a:latin typeface="Calibri"/>
                          <a:cs typeface="Calibri"/>
                        </a:rPr>
                        <a:t>yapmak,</a:t>
                      </a:r>
                      <a:endParaRPr sz="2000">
                        <a:latin typeface="Calibri"/>
                        <a:cs typeface="Calibri"/>
                      </a:endParaRPr>
                    </a:p>
                  </a:txBody>
                  <a:tcPr marL="0" marR="0" marT="1270" marB="0">
                    <a:lnR w="12700">
                      <a:solidFill>
                        <a:srgbClr val="000000"/>
                      </a:solidFill>
                      <a:prstDash val="solid"/>
                    </a:lnR>
                  </a:tcPr>
                </a:tc>
                <a:tc>
                  <a:txBody>
                    <a:bodyPr/>
                    <a:lstStyle/>
                    <a:p>
                      <a:pPr>
                        <a:lnSpc>
                          <a:spcPct val="100000"/>
                        </a:lnSpc>
                        <a:spcBef>
                          <a:spcPts val="10"/>
                        </a:spcBef>
                      </a:pPr>
                      <a:endParaRPr sz="2000" dirty="0">
                        <a:latin typeface="Times New Roman"/>
                        <a:cs typeface="Times New Roman"/>
                      </a:endParaRPr>
                    </a:p>
                    <a:p>
                      <a:pPr marL="378460" indent="-287020">
                        <a:lnSpc>
                          <a:spcPct val="100000"/>
                        </a:lnSpc>
                        <a:buFont typeface="Microsoft Sans Serif"/>
                        <a:buChar char="•"/>
                        <a:tabLst>
                          <a:tab pos="378460" algn="l"/>
                          <a:tab pos="379095" algn="l"/>
                        </a:tabLst>
                      </a:pPr>
                      <a:r>
                        <a:rPr sz="2000" b="1" spc="-30" dirty="0">
                          <a:latin typeface="Calibri"/>
                          <a:cs typeface="Calibri"/>
                        </a:rPr>
                        <a:t>Tehlikeli </a:t>
                      </a:r>
                      <a:r>
                        <a:rPr sz="2000" b="1" spc="-10" dirty="0">
                          <a:latin typeface="Calibri"/>
                          <a:cs typeface="Calibri"/>
                        </a:rPr>
                        <a:t>hızda</a:t>
                      </a:r>
                      <a:r>
                        <a:rPr sz="2000" b="1" spc="-15" dirty="0">
                          <a:latin typeface="Calibri"/>
                          <a:cs typeface="Calibri"/>
                        </a:rPr>
                        <a:t> araç</a:t>
                      </a:r>
                      <a:r>
                        <a:rPr sz="2000" b="1" spc="10" dirty="0">
                          <a:latin typeface="Calibri"/>
                          <a:cs typeface="Calibri"/>
                        </a:rPr>
                        <a:t> </a:t>
                      </a:r>
                      <a:r>
                        <a:rPr sz="2000" b="1" spc="-5" dirty="0">
                          <a:latin typeface="Calibri"/>
                          <a:cs typeface="Calibri"/>
                        </a:rPr>
                        <a:t>kullanmak,</a:t>
                      </a:r>
                      <a:endParaRPr sz="2000" dirty="0">
                        <a:latin typeface="Calibri"/>
                        <a:cs typeface="Calibri"/>
                      </a:endParaRPr>
                    </a:p>
                  </a:txBody>
                  <a:tcPr marL="0" marR="0" marT="1270" marB="0">
                    <a:lnL w="12700">
                      <a:solidFill>
                        <a:srgbClr val="000000"/>
                      </a:solidFill>
                      <a:prstDash val="solid"/>
                    </a:lnL>
                  </a:tcPr>
                </a:tc>
                <a:extLst>
                  <a:ext uri="{0D108BD9-81ED-4DB2-BD59-A6C34878D82A}">
                    <a16:rowId xmlns:a16="http://schemas.microsoft.com/office/drawing/2014/main" val="10004"/>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887217" y="769366"/>
            <a:ext cx="3402965" cy="452120"/>
          </a:xfrm>
          <a:prstGeom prst="rect">
            <a:avLst/>
          </a:prstGeom>
        </p:spPr>
        <p:txBody>
          <a:bodyPr vert="horz" wrap="square" lIns="0" tIns="12065" rIns="0" bIns="0" rtlCol="0">
            <a:spAutoFit/>
          </a:bodyPr>
          <a:lstStyle/>
          <a:p>
            <a:pPr marL="12700">
              <a:lnSpc>
                <a:spcPct val="100000"/>
              </a:lnSpc>
              <a:spcBef>
                <a:spcPts val="95"/>
              </a:spcBef>
            </a:pPr>
            <a:r>
              <a:rPr sz="2800" b="1" spc="-5" dirty="0">
                <a:latin typeface="Arial"/>
                <a:cs typeface="Arial"/>
              </a:rPr>
              <a:t>Güvensiz</a:t>
            </a:r>
            <a:r>
              <a:rPr sz="2800" b="1" spc="-50" dirty="0">
                <a:latin typeface="Arial"/>
                <a:cs typeface="Arial"/>
              </a:rPr>
              <a:t> </a:t>
            </a:r>
            <a:r>
              <a:rPr sz="2800" b="1" spc="-5" dirty="0">
                <a:latin typeface="Arial"/>
                <a:cs typeface="Arial"/>
              </a:rPr>
              <a:t>Durumlar;</a:t>
            </a:r>
            <a:endParaRPr sz="2800">
              <a:latin typeface="Arial"/>
              <a:cs typeface="Arial"/>
            </a:endParaRPr>
          </a:p>
        </p:txBody>
      </p:sp>
      <p:sp>
        <p:nvSpPr>
          <p:cNvPr id="3" name="object 3"/>
          <p:cNvSpPr txBox="1">
            <a:spLocks noGrp="1"/>
          </p:cNvSpPr>
          <p:nvPr>
            <p:ph type="title"/>
          </p:nvPr>
        </p:nvSpPr>
        <p:spPr>
          <a:xfrm>
            <a:off x="1676400" y="304800"/>
            <a:ext cx="6589199" cy="1280890"/>
          </a:xfrm>
          <a:prstGeom prst="rect">
            <a:avLst/>
          </a:prstGeom>
        </p:spPr>
        <p:txBody>
          <a:bodyPr vert="horz" wrap="square" lIns="0" tIns="12700" rIns="0" bIns="0" rtlCol="0">
            <a:spAutoFit/>
          </a:bodyPr>
          <a:lstStyle/>
          <a:p>
            <a:pPr marL="47625">
              <a:lnSpc>
                <a:spcPct val="100000"/>
              </a:lnSpc>
              <a:spcBef>
                <a:spcPts val="100"/>
              </a:spcBef>
            </a:pPr>
            <a:r>
              <a:rPr dirty="0"/>
              <a:t>İş</a:t>
            </a:r>
            <a:r>
              <a:rPr spc="-35" dirty="0"/>
              <a:t> </a:t>
            </a:r>
            <a:r>
              <a:rPr spc="-5" dirty="0"/>
              <a:t>kazalarının</a:t>
            </a:r>
            <a:r>
              <a:rPr spc="-20" dirty="0"/>
              <a:t> </a:t>
            </a:r>
            <a:r>
              <a:rPr spc="-5" dirty="0"/>
              <a:t>nedenleri</a:t>
            </a:r>
          </a:p>
        </p:txBody>
      </p:sp>
      <p:graphicFrame>
        <p:nvGraphicFramePr>
          <p:cNvPr id="4" name="object 4"/>
          <p:cNvGraphicFramePr>
            <a:graphicFrameLocks noGrp="1"/>
          </p:cNvGraphicFramePr>
          <p:nvPr/>
        </p:nvGraphicFramePr>
        <p:xfrm>
          <a:off x="179514" y="1412747"/>
          <a:ext cx="8735060" cy="4608535"/>
        </p:xfrm>
        <a:graphic>
          <a:graphicData uri="http://schemas.openxmlformats.org/drawingml/2006/table">
            <a:tbl>
              <a:tblPr firstRow="1" bandRow="1">
                <a:tableStyleId>{2D5ABB26-0587-4C30-8999-92F81FD0307C}</a:tableStyleId>
              </a:tblPr>
              <a:tblGrid>
                <a:gridCol w="4367530">
                  <a:extLst>
                    <a:ext uri="{9D8B030D-6E8A-4147-A177-3AD203B41FA5}">
                      <a16:colId xmlns:a16="http://schemas.microsoft.com/office/drawing/2014/main" val="20000"/>
                    </a:ext>
                  </a:extLst>
                </a:gridCol>
                <a:gridCol w="4367530">
                  <a:extLst>
                    <a:ext uri="{9D8B030D-6E8A-4147-A177-3AD203B41FA5}">
                      <a16:colId xmlns:a16="http://schemas.microsoft.com/office/drawing/2014/main" val="20001"/>
                    </a:ext>
                  </a:extLst>
                </a:gridCol>
              </a:tblGrid>
              <a:tr h="921702">
                <a:tc>
                  <a:txBody>
                    <a:bodyPr/>
                    <a:lstStyle/>
                    <a:p>
                      <a:pPr>
                        <a:lnSpc>
                          <a:spcPct val="100000"/>
                        </a:lnSpc>
                      </a:pPr>
                      <a:endParaRPr sz="2000">
                        <a:latin typeface="Times New Roman"/>
                        <a:cs typeface="Times New Roman"/>
                      </a:endParaRPr>
                    </a:p>
                    <a:p>
                      <a:pPr marL="377825" indent="-287020">
                        <a:lnSpc>
                          <a:spcPct val="100000"/>
                        </a:lnSpc>
                        <a:buFont typeface="Microsoft Sans Serif"/>
                        <a:buChar char="•"/>
                        <a:tabLst>
                          <a:tab pos="377825" algn="l"/>
                          <a:tab pos="378460" algn="l"/>
                        </a:tabLst>
                      </a:pPr>
                      <a:r>
                        <a:rPr sz="2000" b="1" spc="-5" dirty="0">
                          <a:latin typeface="Calibri"/>
                          <a:cs typeface="Calibri"/>
                        </a:rPr>
                        <a:t>Güvensiz</a:t>
                      </a:r>
                      <a:r>
                        <a:rPr sz="2000" b="1" spc="-25" dirty="0">
                          <a:latin typeface="Calibri"/>
                          <a:cs typeface="Calibri"/>
                        </a:rPr>
                        <a:t> </a:t>
                      </a:r>
                      <a:r>
                        <a:rPr sz="2000" b="1" spc="-5" dirty="0">
                          <a:latin typeface="Calibri"/>
                          <a:cs typeface="Calibri"/>
                        </a:rPr>
                        <a:t>çalışma</a:t>
                      </a:r>
                      <a:r>
                        <a:rPr sz="2000" b="1" spc="-40" dirty="0">
                          <a:latin typeface="Calibri"/>
                          <a:cs typeface="Calibri"/>
                        </a:rPr>
                        <a:t> </a:t>
                      </a:r>
                      <a:r>
                        <a:rPr sz="2000" b="1" spc="-10" dirty="0">
                          <a:latin typeface="Calibri"/>
                          <a:cs typeface="Calibri"/>
                        </a:rPr>
                        <a:t>yöntemi,</a:t>
                      </a:r>
                      <a:endParaRPr sz="2000">
                        <a:latin typeface="Calibri"/>
                        <a:cs typeface="Calibri"/>
                      </a:endParaRPr>
                    </a:p>
                  </a:txBody>
                  <a:tcPr marL="0" marR="0" marT="0" marB="0">
                    <a:lnR w="12700">
                      <a:solidFill>
                        <a:srgbClr val="000000"/>
                      </a:solidFill>
                      <a:prstDash val="solid"/>
                    </a:lnR>
                  </a:tcPr>
                </a:tc>
                <a:tc>
                  <a:txBody>
                    <a:bodyPr/>
                    <a:lstStyle/>
                    <a:p>
                      <a:pPr>
                        <a:lnSpc>
                          <a:spcPct val="100000"/>
                        </a:lnSpc>
                      </a:pPr>
                      <a:endParaRPr sz="2000">
                        <a:latin typeface="Times New Roman"/>
                        <a:cs typeface="Times New Roman"/>
                      </a:endParaRPr>
                    </a:p>
                    <a:p>
                      <a:pPr marL="378460" indent="-287020">
                        <a:lnSpc>
                          <a:spcPct val="100000"/>
                        </a:lnSpc>
                        <a:buFont typeface="Microsoft Sans Serif"/>
                        <a:buChar char="•"/>
                        <a:tabLst>
                          <a:tab pos="378460" algn="l"/>
                          <a:tab pos="379095" algn="l"/>
                        </a:tabLst>
                      </a:pPr>
                      <a:r>
                        <a:rPr sz="2000" b="1" dirty="0">
                          <a:latin typeface="Calibri"/>
                          <a:cs typeface="Calibri"/>
                        </a:rPr>
                        <a:t>Basınçlı</a:t>
                      </a:r>
                      <a:r>
                        <a:rPr sz="2000" b="1" spc="-55" dirty="0">
                          <a:latin typeface="Calibri"/>
                          <a:cs typeface="Calibri"/>
                        </a:rPr>
                        <a:t> </a:t>
                      </a:r>
                      <a:r>
                        <a:rPr sz="2000" b="1" spc="-30" dirty="0">
                          <a:latin typeface="Calibri"/>
                          <a:cs typeface="Calibri"/>
                        </a:rPr>
                        <a:t>kaplar,</a:t>
                      </a:r>
                      <a:endParaRPr sz="2000">
                        <a:latin typeface="Calibri"/>
                        <a:cs typeface="Calibri"/>
                      </a:endParaRPr>
                    </a:p>
                  </a:txBody>
                  <a:tcPr marL="0" marR="0" marT="0" marB="0">
                    <a:lnL w="12700">
                      <a:solidFill>
                        <a:srgbClr val="000000"/>
                      </a:solidFill>
                      <a:prstDash val="solid"/>
                    </a:lnL>
                  </a:tcPr>
                </a:tc>
                <a:extLst>
                  <a:ext uri="{0D108BD9-81ED-4DB2-BD59-A6C34878D82A}">
                    <a16:rowId xmlns:a16="http://schemas.microsoft.com/office/drawing/2014/main" val="10000"/>
                  </a:ext>
                </a:extLst>
              </a:tr>
              <a:tr h="921702">
                <a:tc>
                  <a:txBody>
                    <a:bodyPr/>
                    <a:lstStyle/>
                    <a:p>
                      <a:pPr>
                        <a:lnSpc>
                          <a:spcPct val="100000"/>
                        </a:lnSpc>
                        <a:spcBef>
                          <a:spcPts val="5"/>
                        </a:spcBef>
                      </a:pPr>
                      <a:endParaRPr sz="2000">
                        <a:latin typeface="Times New Roman"/>
                        <a:cs typeface="Times New Roman"/>
                      </a:endParaRPr>
                    </a:p>
                    <a:p>
                      <a:pPr marL="377825" indent="-287020">
                        <a:lnSpc>
                          <a:spcPct val="100000"/>
                        </a:lnSpc>
                        <a:buFont typeface="Microsoft Sans Serif"/>
                        <a:buChar char="•"/>
                        <a:tabLst>
                          <a:tab pos="377825" algn="l"/>
                          <a:tab pos="378460" algn="l"/>
                        </a:tabLst>
                      </a:pPr>
                      <a:r>
                        <a:rPr sz="2000" b="1" spc="-5" dirty="0">
                          <a:latin typeface="Calibri"/>
                          <a:cs typeface="Calibri"/>
                        </a:rPr>
                        <a:t>Güvensiz </a:t>
                      </a:r>
                      <a:r>
                        <a:rPr sz="2000" b="1" spc="-15" dirty="0">
                          <a:latin typeface="Calibri"/>
                          <a:cs typeface="Calibri"/>
                        </a:rPr>
                        <a:t>ve</a:t>
                      </a:r>
                      <a:r>
                        <a:rPr sz="2000" b="1" spc="-5" dirty="0">
                          <a:latin typeface="Calibri"/>
                          <a:cs typeface="Calibri"/>
                        </a:rPr>
                        <a:t> sağlıksız</a:t>
                      </a:r>
                      <a:r>
                        <a:rPr sz="2000" b="1" spc="-10" dirty="0">
                          <a:latin typeface="Calibri"/>
                          <a:cs typeface="Calibri"/>
                        </a:rPr>
                        <a:t> çevre</a:t>
                      </a:r>
                      <a:r>
                        <a:rPr sz="2000" b="1" spc="10" dirty="0">
                          <a:latin typeface="Calibri"/>
                          <a:cs typeface="Calibri"/>
                        </a:rPr>
                        <a:t> </a:t>
                      </a:r>
                      <a:r>
                        <a:rPr sz="2000" b="1" spc="-10" dirty="0">
                          <a:latin typeface="Calibri"/>
                          <a:cs typeface="Calibri"/>
                        </a:rPr>
                        <a:t>koşulları,</a:t>
                      </a:r>
                      <a:endParaRPr sz="2000">
                        <a:latin typeface="Calibri"/>
                        <a:cs typeface="Calibri"/>
                      </a:endParaRPr>
                    </a:p>
                  </a:txBody>
                  <a:tcPr marL="0" marR="0" marT="635" marB="0">
                    <a:lnR w="12700">
                      <a:solidFill>
                        <a:srgbClr val="000000"/>
                      </a:solidFill>
                      <a:prstDash val="solid"/>
                    </a:lnR>
                    <a:solidFill>
                      <a:srgbClr val="E5DFEC"/>
                    </a:solidFill>
                  </a:tcPr>
                </a:tc>
                <a:tc>
                  <a:txBody>
                    <a:bodyPr/>
                    <a:lstStyle/>
                    <a:p>
                      <a:pPr>
                        <a:lnSpc>
                          <a:spcPct val="100000"/>
                        </a:lnSpc>
                        <a:spcBef>
                          <a:spcPts val="5"/>
                        </a:spcBef>
                      </a:pPr>
                      <a:endParaRPr sz="2000">
                        <a:latin typeface="Times New Roman"/>
                        <a:cs typeface="Times New Roman"/>
                      </a:endParaRPr>
                    </a:p>
                    <a:p>
                      <a:pPr marL="378460" indent="-287020">
                        <a:lnSpc>
                          <a:spcPct val="100000"/>
                        </a:lnSpc>
                        <a:buFont typeface="Microsoft Sans Serif"/>
                        <a:buChar char="•"/>
                        <a:tabLst>
                          <a:tab pos="378460" algn="l"/>
                          <a:tab pos="379095" algn="l"/>
                        </a:tabLst>
                      </a:pPr>
                      <a:r>
                        <a:rPr sz="2000" b="1" spc="-30" dirty="0">
                          <a:latin typeface="Calibri"/>
                          <a:cs typeface="Calibri"/>
                        </a:rPr>
                        <a:t>Tehlikeli </a:t>
                      </a:r>
                      <a:r>
                        <a:rPr sz="2000" b="1" spc="-5" dirty="0">
                          <a:latin typeface="Calibri"/>
                          <a:cs typeface="Calibri"/>
                        </a:rPr>
                        <a:t>yükseklikte</a:t>
                      </a:r>
                      <a:r>
                        <a:rPr sz="2000" b="1" spc="-30" dirty="0">
                          <a:latin typeface="Calibri"/>
                          <a:cs typeface="Calibri"/>
                        </a:rPr>
                        <a:t> </a:t>
                      </a:r>
                      <a:r>
                        <a:rPr sz="2000" b="1" spc="-5" dirty="0">
                          <a:latin typeface="Calibri"/>
                          <a:cs typeface="Calibri"/>
                        </a:rPr>
                        <a:t>istifleme,</a:t>
                      </a:r>
                      <a:endParaRPr sz="2000">
                        <a:latin typeface="Calibri"/>
                        <a:cs typeface="Calibri"/>
                      </a:endParaRPr>
                    </a:p>
                  </a:txBody>
                  <a:tcPr marL="0" marR="0" marT="635" marB="0">
                    <a:lnL w="12700">
                      <a:solidFill>
                        <a:srgbClr val="000000"/>
                      </a:solidFill>
                      <a:prstDash val="solid"/>
                    </a:lnL>
                    <a:solidFill>
                      <a:srgbClr val="E5DFEC"/>
                    </a:solidFill>
                  </a:tcPr>
                </a:tc>
                <a:extLst>
                  <a:ext uri="{0D108BD9-81ED-4DB2-BD59-A6C34878D82A}">
                    <a16:rowId xmlns:a16="http://schemas.microsoft.com/office/drawing/2014/main" val="10001"/>
                  </a:ext>
                </a:extLst>
              </a:tr>
              <a:tr h="921702">
                <a:tc>
                  <a:txBody>
                    <a:bodyPr/>
                    <a:lstStyle/>
                    <a:p>
                      <a:pPr>
                        <a:lnSpc>
                          <a:spcPct val="100000"/>
                        </a:lnSpc>
                        <a:spcBef>
                          <a:spcPts val="5"/>
                        </a:spcBef>
                      </a:pPr>
                      <a:endParaRPr sz="2000">
                        <a:latin typeface="Times New Roman"/>
                        <a:cs typeface="Times New Roman"/>
                      </a:endParaRPr>
                    </a:p>
                    <a:p>
                      <a:pPr marL="377825" indent="-287020">
                        <a:lnSpc>
                          <a:spcPct val="100000"/>
                        </a:lnSpc>
                        <a:buFont typeface="Microsoft Sans Serif"/>
                        <a:buChar char="•"/>
                        <a:tabLst>
                          <a:tab pos="377825" algn="l"/>
                          <a:tab pos="378460" algn="l"/>
                        </a:tabLst>
                      </a:pPr>
                      <a:r>
                        <a:rPr sz="2000" b="1" spc="-15" dirty="0">
                          <a:latin typeface="Calibri"/>
                          <a:cs typeface="Calibri"/>
                        </a:rPr>
                        <a:t>Topraklanmamış</a:t>
                      </a:r>
                      <a:r>
                        <a:rPr sz="2000" b="1" spc="-40" dirty="0">
                          <a:latin typeface="Calibri"/>
                          <a:cs typeface="Calibri"/>
                        </a:rPr>
                        <a:t> </a:t>
                      </a:r>
                      <a:r>
                        <a:rPr sz="2000" b="1" spc="-5" dirty="0">
                          <a:latin typeface="Calibri"/>
                          <a:cs typeface="Calibri"/>
                        </a:rPr>
                        <a:t>elektrik</a:t>
                      </a:r>
                      <a:r>
                        <a:rPr sz="2000" b="1" spc="-20" dirty="0">
                          <a:latin typeface="Calibri"/>
                          <a:cs typeface="Calibri"/>
                        </a:rPr>
                        <a:t> </a:t>
                      </a:r>
                      <a:r>
                        <a:rPr sz="2000" b="1" spc="-5" dirty="0">
                          <a:latin typeface="Calibri"/>
                          <a:cs typeface="Calibri"/>
                        </a:rPr>
                        <a:t>makineleri,</a:t>
                      </a:r>
                      <a:endParaRPr sz="2000">
                        <a:latin typeface="Calibri"/>
                        <a:cs typeface="Calibri"/>
                      </a:endParaRPr>
                    </a:p>
                  </a:txBody>
                  <a:tcPr marL="0" marR="0" marT="635" marB="0">
                    <a:lnR w="12700">
                      <a:solidFill>
                        <a:srgbClr val="000000"/>
                      </a:solidFill>
                      <a:prstDash val="solid"/>
                    </a:lnR>
                  </a:tcPr>
                </a:tc>
                <a:tc>
                  <a:txBody>
                    <a:bodyPr/>
                    <a:lstStyle/>
                    <a:p>
                      <a:pPr>
                        <a:lnSpc>
                          <a:spcPct val="100000"/>
                        </a:lnSpc>
                        <a:spcBef>
                          <a:spcPts val="5"/>
                        </a:spcBef>
                      </a:pPr>
                      <a:endParaRPr sz="2000">
                        <a:latin typeface="Times New Roman"/>
                        <a:cs typeface="Times New Roman"/>
                      </a:endParaRPr>
                    </a:p>
                    <a:p>
                      <a:pPr marL="378460" indent="-287020">
                        <a:lnSpc>
                          <a:spcPct val="100000"/>
                        </a:lnSpc>
                        <a:buFont typeface="Microsoft Sans Serif"/>
                        <a:buChar char="•"/>
                        <a:tabLst>
                          <a:tab pos="378460" algn="l"/>
                          <a:tab pos="379095" algn="l"/>
                        </a:tabLst>
                      </a:pPr>
                      <a:r>
                        <a:rPr sz="2000" b="1" spc="-5" dirty="0">
                          <a:latin typeface="Calibri"/>
                          <a:cs typeface="Calibri"/>
                        </a:rPr>
                        <a:t>Kapatılmamış</a:t>
                      </a:r>
                      <a:r>
                        <a:rPr sz="2000" b="1" spc="-50" dirty="0">
                          <a:latin typeface="Calibri"/>
                          <a:cs typeface="Calibri"/>
                        </a:rPr>
                        <a:t> </a:t>
                      </a:r>
                      <a:r>
                        <a:rPr sz="2000" b="1" spc="-15" dirty="0">
                          <a:latin typeface="Calibri"/>
                          <a:cs typeface="Calibri"/>
                        </a:rPr>
                        <a:t>boşluklar,</a:t>
                      </a:r>
                      <a:endParaRPr sz="2000">
                        <a:latin typeface="Calibri"/>
                        <a:cs typeface="Calibri"/>
                      </a:endParaRPr>
                    </a:p>
                  </a:txBody>
                  <a:tcPr marL="0" marR="0" marT="635" marB="0">
                    <a:lnL w="12700">
                      <a:solidFill>
                        <a:srgbClr val="000000"/>
                      </a:solidFill>
                      <a:prstDash val="solid"/>
                    </a:lnL>
                  </a:tcPr>
                </a:tc>
                <a:extLst>
                  <a:ext uri="{0D108BD9-81ED-4DB2-BD59-A6C34878D82A}">
                    <a16:rowId xmlns:a16="http://schemas.microsoft.com/office/drawing/2014/main" val="10002"/>
                  </a:ext>
                </a:extLst>
              </a:tr>
              <a:tr h="921702">
                <a:tc>
                  <a:txBody>
                    <a:bodyPr/>
                    <a:lstStyle/>
                    <a:p>
                      <a:pPr>
                        <a:lnSpc>
                          <a:spcPct val="100000"/>
                        </a:lnSpc>
                        <a:spcBef>
                          <a:spcPts val="5"/>
                        </a:spcBef>
                      </a:pPr>
                      <a:endParaRPr sz="2000">
                        <a:latin typeface="Times New Roman"/>
                        <a:cs typeface="Times New Roman"/>
                      </a:endParaRPr>
                    </a:p>
                    <a:p>
                      <a:pPr marL="377825" indent="-287020">
                        <a:lnSpc>
                          <a:spcPct val="100000"/>
                        </a:lnSpc>
                        <a:buFont typeface="Microsoft Sans Serif"/>
                        <a:buChar char="•"/>
                        <a:tabLst>
                          <a:tab pos="377825" algn="l"/>
                          <a:tab pos="378460" algn="l"/>
                        </a:tabLst>
                      </a:pPr>
                      <a:r>
                        <a:rPr sz="2000" b="1" dirty="0">
                          <a:latin typeface="Calibri"/>
                          <a:cs typeface="Calibri"/>
                        </a:rPr>
                        <a:t>İşe</a:t>
                      </a:r>
                      <a:r>
                        <a:rPr sz="2000" b="1" spc="-15" dirty="0">
                          <a:latin typeface="Calibri"/>
                          <a:cs typeface="Calibri"/>
                        </a:rPr>
                        <a:t> </a:t>
                      </a:r>
                      <a:r>
                        <a:rPr sz="2000" b="1" spc="-5" dirty="0">
                          <a:latin typeface="Calibri"/>
                          <a:cs typeface="Calibri"/>
                        </a:rPr>
                        <a:t>uygun</a:t>
                      </a:r>
                      <a:r>
                        <a:rPr sz="2000" b="1" dirty="0">
                          <a:latin typeface="Calibri"/>
                          <a:cs typeface="Calibri"/>
                        </a:rPr>
                        <a:t> </a:t>
                      </a:r>
                      <a:r>
                        <a:rPr sz="2000" b="1" spc="-15" dirty="0">
                          <a:latin typeface="Calibri"/>
                          <a:cs typeface="Calibri"/>
                        </a:rPr>
                        <a:t>olmayan </a:t>
                      </a:r>
                      <a:r>
                        <a:rPr sz="2000" b="1" spc="-5" dirty="0">
                          <a:latin typeface="Calibri"/>
                          <a:cs typeface="Calibri"/>
                        </a:rPr>
                        <a:t>el aletleri,</a:t>
                      </a:r>
                      <a:endParaRPr sz="2000">
                        <a:latin typeface="Calibri"/>
                        <a:cs typeface="Calibri"/>
                      </a:endParaRPr>
                    </a:p>
                  </a:txBody>
                  <a:tcPr marL="0" marR="0" marT="635" marB="0">
                    <a:lnR w="12700">
                      <a:solidFill>
                        <a:srgbClr val="000000"/>
                      </a:solidFill>
                      <a:prstDash val="solid"/>
                    </a:lnR>
                    <a:solidFill>
                      <a:srgbClr val="E5DFEC"/>
                    </a:solidFill>
                  </a:tcPr>
                </a:tc>
                <a:tc>
                  <a:txBody>
                    <a:bodyPr/>
                    <a:lstStyle/>
                    <a:p>
                      <a:pPr>
                        <a:lnSpc>
                          <a:spcPct val="100000"/>
                        </a:lnSpc>
                        <a:spcBef>
                          <a:spcPts val="5"/>
                        </a:spcBef>
                      </a:pPr>
                      <a:endParaRPr sz="2000">
                        <a:latin typeface="Times New Roman"/>
                        <a:cs typeface="Times New Roman"/>
                      </a:endParaRPr>
                    </a:p>
                    <a:p>
                      <a:pPr marL="378460" indent="-287020">
                        <a:lnSpc>
                          <a:spcPct val="100000"/>
                        </a:lnSpc>
                        <a:buFont typeface="Microsoft Sans Serif"/>
                        <a:buChar char="•"/>
                        <a:tabLst>
                          <a:tab pos="378460" algn="l"/>
                          <a:tab pos="379095" algn="l"/>
                        </a:tabLst>
                      </a:pPr>
                      <a:r>
                        <a:rPr sz="2000" b="1" dirty="0">
                          <a:latin typeface="Calibri"/>
                          <a:cs typeface="Calibri"/>
                        </a:rPr>
                        <a:t>İş</a:t>
                      </a:r>
                      <a:r>
                        <a:rPr sz="2000" b="1" spc="-25" dirty="0">
                          <a:latin typeface="Calibri"/>
                          <a:cs typeface="Calibri"/>
                        </a:rPr>
                        <a:t> </a:t>
                      </a:r>
                      <a:r>
                        <a:rPr sz="2000" b="1" spc="-10" dirty="0">
                          <a:latin typeface="Calibri"/>
                          <a:cs typeface="Calibri"/>
                        </a:rPr>
                        <a:t>yeri</a:t>
                      </a:r>
                      <a:r>
                        <a:rPr sz="2000" b="1" spc="-30" dirty="0">
                          <a:latin typeface="Calibri"/>
                          <a:cs typeface="Calibri"/>
                        </a:rPr>
                        <a:t> </a:t>
                      </a:r>
                      <a:r>
                        <a:rPr sz="2000" b="1" spc="-5" dirty="0">
                          <a:latin typeface="Calibri"/>
                          <a:cs typeface="Calibri"/>
                        </a:rPr>
                        <a:t>düzensizliği,</a:t>
                      </a:r>
                      <a:endParaRPr sz="2000">
                        <a:latin typeface="Calibri"/>
                        <a:cs typeface="Calibri"/>
                      </a:endParaRPr>
                    </a:p>
                  </a:txBody>
                  <a:tcPr marL="0" marR="0" marT="635" marB="0">
                    <a:lnL w="12700">
                      <a:solidFill>
                        <a:srgbClr val="000000"/>
                      </a:solidFill>
                      <a:prstDash val="solid"/>
                    </a:lnL>
                    <a:solidFill>
                      <a:srgbClr val="E5DFEC"/>
                    </a:solidFill>
                  </a:tcPr>
                </a:tc>
                <a:extLst>
                  <a:ext uri="{0D108BD9-81ED-4DB2-BD59-A6C34878D82A}">
                    <a16:rowId xmlns:a16="http://schemas.microsoft.com/office/drawing/2014/main" val="10003"/>
                  </a:ext>
                </a:extLst>
              </a:tr>
              <a:tr h="921727">
                <a:tc>
                  <a:txBody>
                    <a:bodyPr/>
                    <a:lstStyle/>
                    <a:p>
                      <a:pPr>
                        <a:lnSpc>
                          <a:spcPct val="100000"/>
                        </a:lnSpc>
                        <a:spcBef>
                          <a:spcPts val="10"/>
                        </a:spcBef>
                      </a:pPr>
                      <a:endParaRPr sz="2000">
                        <a:latin typeface="Times New Roman"/>
                        <a:cs typeface="Times New Roman"/>
                      </a:endParaRPr>
                    </a:p>
                    <a:p>
                      <a:pPr marL="377825" indent="-287020">
                        <a:lnSpc>
                          <a:spcPct val="100000"/>
                        </a:lnSpc>
                        <a:buFont typeface="Microsoft Sans Serif"/>
                        <a:buChar char="•"/>
                        <a:tabLst>
                          <a:tab pos="377825" algn="l"/>
                          <a:tab pos="378460" algn="l"/>
                        </a:tabLst>
                      </a:pPr>
                      <a:r>
                        <a:rPr sz="2000" b="1" spc="-15" dirty="0">
                          <a:latin typeface="Calibri"/>
                          <a:cs typeface="Calibri"/>
                        </a:rPr>
                        <a:t>Kontrol</a:t>
                      </a:r>
                      <a:r>
                        <a:rPr sz="2000" b="1" spc="-25" dirty="0">
                          <a:latin typeface="Calibri"/>
                          <a:cs typeface="Calibri"/>
                        </a:rPr>
                        <a:t> </a:t>
                      </a:r>
                      <a:r>
                        <a:rPr sz="2000" b="1" spc="-15" dirty="0">
                          <a:latin typeface="Calibri"/>
                          <a:cs typeface="Calibri"/>
                        </a:rPr>
                        <a:t>ve </a:t>
                      </a:r>
                      <a:r>
                        <a:rPr sz="2000" b="1" spc="-5" dirty="0">
                          <a:latin typeface="Calibri"/>
                          <a:cs typeface="Calibri"/>
                        </a:rPr>
                        <a:t>testleri</a:t>
                      </a:r>
                      <a:r>
                        <a:rPr sz="2000" b="1" spc="-25" dirty="0">
                          <a:latin typeface="Calibri"/>
                          <a:cs typeface="Calibri"/>
                        </a:rPr>
                        <a:t> </a:t>
                      </a:r>
                      <a:r>
                        <a:rPr sz="2000" b="1" spc="-5" dirty="0">
                          <a:latin typeface="Calibri"/>
                          <a:cs typeface="Calibri"/>
                        </a:rPr>
                        <a:t>yapılmamış,</a:t>
                      </a:r>
                      <a:endParaRPr sz="2000">
                        <a:latin typeface="Calibri"/>
                        <a:cs typeface="Calibri"/>
                      </a:endParaRPr>
                    </a:p>
                  </a:txBody>
                  <a:tcPr marL="0" marR="0" marT="1270" marB="0">
                    <a:lnR w="12700">
                      <a:solidFill>
                        <a:srgbClr val="000000"/>
                      </a:solidFill>
                      <a:prstDash val="solid"/>
                    </a:lnR>
                  </a:tcPr>
                </a:tc>
                <a:tc>
                  <a:txBody>
                    <a:bodyPr/>
                    <a:lstStyle/>
                    <a:p>
                      <a:pPr>
                        <a:lnSpc>
                          <a:spcPct val="100000"/>
                        </a:lnSpc>
                        <a:spcBef>
                          <a:spcPts val="10"/>
                        </a:spcBef>
                      </a:pPr>
                      <a:endParaRPr sz="2000">
                        <a:latin typeface="Times New Roman"/>
                        <a:cs typeface="Times New Roman"/>
                      </a:endParaRPr>
                    </a:p>
                    <a:p>
                      <a:pPr marL="378460" indent="-287020">
                        <a:lnSpc>
                          <a:spcPct val="100000"/>
                        </a:lnSpc>
                        <a:buFont typeface="Microsoft Sans Serif"/>
                        <a:buChar char="•"/>
                        <a:tabLst>
                          <a:tab pos="378460" algn="l"/>
                          <a:tab pos="379095" algn="l"/>
                        </a:tabLst>
                      </a:pPr>
                      <a:r>
                        <a:rPr sz="2000" b="1" spc="-5" dirty="0">
                          <a:latin typeface="Calibri"/>
                          <a:cs typeface="Calibri"/>
                        </a:rPr>
                        <a:t>Koruyucusuz</a:t>
                      </a:r>
                      <a:r>
                        <a:rPr sz="2000" b="1" spc="-20" dirty="0">
                          <a:latin typeface="Calibri"/>
                          <a:cs typeface="Calibri"/>
                        </a:rPr>
                        <a:t> </a:t>
                      </a:r>
                      <a:r>
                        <a:rPr sz="2000" b="1" spc="-5" dirty="0">
                          <a:latin typeface="Calibri"/>
                          <a:cs typeface="Calibri"/>
                        </a:rPr>
                        <a:t>makine,</a:t>
                      </a:r>
                      <a:r>
                        <a:rPr sz="2000" b="1" spc="-15" dirty="0">
                          <a:latin typeface="Calibri"/>
                          <a:cs typeface="Calibri"/>
                        </a:rPr>
                        <a:t> </a:t>
                      </a:r>
                      <a:r>
                        <a:rPr sz="2000" b="1" spc="-30" dirty="0">
                          <a:latin typeface="Calibri"/>
                          <a:cs typeface="Calibri"/>
                        </a:rPr>
                        <a:t>tezgâhlar.</a:t>
                      </a:r>
                      <a:endParaRPr sz="2000">
                        <a:latin typeface="Calibri"/>
                        <a:cs typeface="Calibri"/>
                      </a:endParaRPr>
                    </a:p>
                  </a:txBody>
                  <a:tcPr marL="0" marR="0" marT="1270" marB="0">
                    <a:lnL w="12700">
                      <a:solidFill>
                        <a:srgbClr val="000000"/>
                      </a:solidFill>
                      <a:prstDash val="solid"/>
                    </a:lnL>
                  </a:tcPr>
                </a:tc>
                <a:extLst>
                  <a:ext uri="{0D108BD9-81ED-4DB2-BD59-A6C34878D82A}">
                    <a16:rowId xmlns:a16="http://schemas.microsoft.com/office/drawing/2014/main" val="10004"/>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52400" y="0"/>
            <a:ext cx="8991600" cy="68580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6858000"/>
            <a:chOff x="0" y="0"/>
            <a:chExt cx="9144000" cy="6237312"/>
          </a:xfrm>
        </p:grpSpPr>
        <p:pic>
          <p:nvPicPr>
            <p:cNvPr id="4" name="object 4"/>
            <p:cNvPicPr/>
            <p:nvPr/>
          </p:nvPicPr>
          <p:blipFill>
            <a:blip r:embed="rId2" cstate="print"/>
            <a:stretch>
              <a:fillRect/>
            </a:stretch>
          </p:blipFill>
          <p:spPr>
            <a:xfrm>
              <a:off x="0" y="0"/>
              <a:ext cx="9144000" cy="6237312"/>
            </a:xfrm>
            <a:prstGeom prst="rect">
              <a:avLst/>
            </a:prstGeom>
          </p:spPr>
        </p:pic>
        <p:pic>
          <p:nvPicPr>
            <p:cNvPr id="5" name="object 5"/>
            <p:cNvPicPr/>
            <p:nvPr/>
          </p:nvPicPr>
          <p:blipFill>
            <a:blip r:embed="rId3" cstate="print"/>
            <a:stretch>
              <a:fillRect/>
            </a:stretch>
          </p:blipFill>
          <p:spPr>
            <a:xfrm>
              <a:off x="4253484" y="1232916"/>
              <a:ext cx="2424684" cy="1426464"/>
            </a:xfrm>
            <a:prstGeom prst="rect">
              <a:avLst/>
            </a:prstGeom>
          </p:spPr>
        </p:pic>
        <p:pic>
          <p:nvPicPr>
            <p:cNvPr id="6" name="object 6"/>
            <p:cNvPicPr/>
            <p:nvPr/>
          </p:nvPicPr>
          <p:blipFill>
            <a:blip r:embed="rId4" cstate="print"/>
            <a:stretch>
              <a:fillRect/>
            </a:stretch>
          </p:blipFill>
          <p:spPr>
            <a:xfrm>
              <a:off x="4293108" y="1272539"/>
              <a:ext cx="2345436" cy="1347215"/>
            </a:xfrm>
            <a:prstGeom prst="rect">
              <a:avLst/>
            </a:prstGeom>
          </p:spPr>
        </p:pic>
        <p:pic>
          <p:nvPicPr>
            <p:cNvPr id="7" name="object 7"/>
            <p:cNvPicPr/>
            <p:nvPr/>
          </p:nvPicPr>
          <p:blipFill>
            <a:blip r:embed="rId5" cstate="print"/>
            <a:stretch>
              <a:fillRect/>
            </a:stretch>
          </p:blipFill>
          <p:spPr>
            <a:xfrm>
              <a:off x="5663184" y="1232916"/>
              <a:ext cx="3476244" cy="1426464"/>
            </a:xfrm>
            <a:prstGeom prst="rect">
              <a:avLst/>
            </a:prstGeom>
          </p:spPr>
        </p:pic>
        <p:pic>
          <p:nvPicPr>
            <p:cNvPr id="8" name="object 8"/>
            <p:cNvPicPr/>
            <p:nvPr/>
          </p:nvPicPr>
          <p:blipFill>
            <a:blip r:embed="rId6" cstate="print"/>
            <a:stretch>
              <a:fillRect/>
            </a:stretch>
          </p:blipFill>
          <p:spPr>
            <a:xfrm>
              <a:off x="5702808" y="1272539"/>
              <a:ext cx="3396995" cy="1347215"/>
            </a:xfrm>
            <a:prstGeom prst="rect">
              <a:avLst/>
            </a:prstGeom>
          </p:spPr>
        </p:pic>
        <p:pic>
          <p:nvPicPr>
            <p:cNvPr id="9" name="object 9"/>
            <p:cNvPicPr/>
            <p:nvPr/>
          </p:nvPicPr>
          <p:blipFill>
            <a:blip r:embed="rId7" cstate="print"/>
            <a:stretch>
              <a:fillRect/>
            </a:stretch>
          </p:blipFill>
          <p:spPr>
            <a:xfrm>
              <a:off x="5617464" y="1781555"/>
              <a:ext cx="2157984" cy="1426464"/>
            </a:xfrm>
            <a:prstGeom prst="rect">
              <a:avLst/>
            </a:prstGeom>
          </p:spPr>
        </p:pic>
        <p:pic>
          <p:nvPicPr>
            <p:cNvPr id="10" name="object 10"/>
            <p:cNvPicPr/>
            <p:nvPr/>
          </p:nvPicPr>
          <p:blipFill>
            <a:blip r:embed="rId8" cstate="print"/>
            <a:stretch>
              <a:fillRect/>
            </a:stretch>
          </p:blipFill>
          <p:spPr>
            <a:xfrm>
              <a:off x="5657088" y="1821179"/>
              <a:ext cx="2078736" cy="1347215"/>
            </a:xfrm>
            <a:prstGeom prst="rect">
              <a:avLst/>
            </a:prstGeom>
          </p:spPr>
        </p:pic>
        <p:pic>
          <p:nvPicPr>
            <p:cNvPr id="11" name="object 11"/>
            <p:cNvPicPr/>
            <p:nvPr/>
          </p:nvPicPr>
          <p:blipFill>
            <a:blip r:embed="rId9" cstate="print"/>
            <a:stretch>
              <a:fillRect/>
            </a:stretch>
          </p:blipFill>
          <p:spPr>
            <a:xfrm>
              <a:off x="5974079" y="2330195"/>
              <a:ext cx="1446276" cy="1426464"/>
            </a:xfrm>
            <a:prstGeom prst="rect">
              <a:avLst/>
            </a:prstGeom>
          </p:spPr>
        </p:pic>
        <p:pic>
          <p:nvPicPr>
            <p:cNvPr id="12" name="object 12"/>
            <p:cNvPicPr/>
            <p:nvPr/>
          </p:nvPicPr>
          <p:blipFill>
            <a:blip r:embed="rId10" cstate="print"/>
            <a:stretch>
              <a:fillRect/>
            </a:stretch>
          </p:blipFill>
          <p:spPr>
            <a:xfrm>
              <a:off x="6013703" y="2369820"/>
              <a:ext cx="1367027" cy="1347215"/>
            </a:xfrm>
            <a:prstGeom prst="rect">
              <a:avLst/>
            </a:prstGeom>
          </p:spPr>
        </p:pic>
        <p:pic>
          <p:nvPicPr>
            <p:cNvPr id="13" name="object 13"/>
            <p:cNvPicPr/>
            <p:nvPr/>
          </p:nvPicPr>
          <p:blipFill>
            <a:blip r:embed="rId11" cstate="print"/>
            <a:stretch>
              <a:fillRect/>
            </a:stretch>
          </p:blipFill>
          <p:spPr>
            <a:xfrm>
              <a:off x="5593079" y="2878835"/>
              <a:ext cx="2206752" cy="1426464"/>
            </a:xfrm>
            <a:prstGeom prst="rect">
              <a:avLst/>
            </a:prstGeom>
          </p:spPr>
        </p:pic>
        <p:pic>
          <p:nvPicPr>
            <p:cNvPr id="14" name="object 14"/>
            <p:cNvPicPr/>
            <p:nvPr/>
          </p:nvPicPr>
          <p:blipFill>
            <a:blip r:embed="rId12" cstate="print"/>
            <a:stretch>
              <a:fillRect/>
            </a:stretch>
          </p:blipFill>
          <p:spPr>
            <a:xfrm>
              <a:off x="5632703" y="2918460"/>
              <a:ext cx="2127504" cy="1347215"/>
            </a:xfrm>
            <a:prstGeom prst="rect">
              <a:avLst/>
            </a:prstGeom>
          </p:spPr>
        </p:pic>
        <p:pic>
          <p:nvPicPr>
            <p:cNvPr id="15" name="object 15"/>
            <p:cNvPicPr/>
            <p:nvPr/>
          </p:nvPicPr>
          <p:blipFill>
            <a:blip r:embed="rId13" cstate="print"/>
            <a:stretch>
              <a:fillRect/>
            </a:stretch>
          </p:blipFill>
          <p:spPr>
            <a:xfrm>
              <a:off x="5426964" y="3422903"/>
              <a:ext cx="2538984" cy="1414272"/>
            </a:xfrm>
            <a:prstGeom prst="rect">
              <a:avLst/>
            </a:prstGeom>
          </p:spPr>
        </p:pic>
        <p:pic>
          <p:nvPicPr>
            <p:cNvPr id="16" name="object 16"/>
            <p:cNvPicPr/>
            <p:nvPr/>
          </p:nvPicPr>
          <p:blipFill>
            <a:blip r:embed="rId14" cstate="print"/>
            <a:stretch>
              <a:fillRect/>
            </a:stretch>
          </p:blipFill>
          <p:spPr>
            <a:xfrm>
              <a:off x="5465064" y="3461003"/>
              <a:ext cx="2462784" cy="1338072"/>
            </a:xfrm>
            <a:prstGeom prst="rect">
              <a:avLst/>
            </a:prstGeom>
          </p:spPr>
        </p:pic>
        <p:pic>
          <p:nvPicPr>
            <p:cNvPr id="17" name="object 17"/>
            <p:cNvPicPr/>
            <p:nvPr/>
          </p:nvPicPr>
          <p:blipFill>
            <a:blip r:embed="rId15" cstate="print"/>
            <a:stretch>
              <a:fillRect/>
            </a:stretch>
          </p:blipFill>
          <p:spPr>
            <a:xfrm>
              <a:off x="4779645" y="1717929"/>
              <a:ext cx="1272921" cy="434340"/>
            </a:xfrm>
            <a:prstGeom prst="rect">
              <a:avLst/>
            </a:prstGeom>
          </p:spPr>
        </p:pic>
        <p:pic>
          <p:nvPicPr>
            <p:cNvPr id="18" name="object 18"/>
            <p:cNvPicPr/>
            <p:nvPr/>
          </p:nvPicPr>
          <p:blipFill>
            <a:blip r:embed="rId16" cstate="print"/>
            <a:stretch>
              <a:fillRect/>
            </a:stretch>
          </p:blipFill>
          <p:spPr>
            <a:xfrm>
              <a:off x="6131178" y="1717929"/>
              <a:ext cx="2507107" cy="891286"/>
            </a:xfrm>
            <a:prstGeom prst="rect">
              <a:avLst/>
            </a:prstGeom>
          </p:spPr>
        </p:pic>
        <p:sp>
          <p:nvSpPr>
            <p:cNvPr id="19" name="object 19"/>
            <p:cNvSpPr/>
            <p:nvPr/>
          </p:nvSpPr>
          <p:spPr>
            <a:xfrm>
              <a:off x="6484620" y="2931032"/>
              <a:ext cx="415290" cy="217170"/>
            </a:xfrm>
            <a:custGeom>
              <a:avLst/>
              <a:gdLst/>
              <a:ahLst/>
              <a:cxnLst/>
              <a:rect l="l" t="t" r="r" b="b"/>
              <a:pathLst>
                <a:path w="415290" h="217169">
                  <a:moveTo>
                    <a:pt x="336169" y="0"/>
                  </a:moveTo>
                  <a:lnTo>
                    <a:pt x="283019" y="16502"/>
                  </a:lnTo>
                  <a:lnTo>
                    <a:pt x="256917" y="45456"/>
                  </a:lnTo>
                  <a:lnTo>
                    <a:pt x="243478" y="86361"/>
                  </a:lnTo>
                  <a:lnTo>
                    <a:pt x="241807" y="111125"/>
                  </a:lnTo>
                  <a:lnTo>
                    <a:pt x="243449" y="134155"/>
                  </a:lnTo>
                  <a:lnTo>
                    <a:pt x="256541" y="172739"/>
                  </a:lnTo>
                  <a:lnTo>
                    <a:pt x="296910" y="209772"/>
                  </a:lnTo>
                  <a:lnTo>
                    <a:pt x="331088" y="216915"/>
                  </a:lnTo>
                  <a:lnTo>
                    <a:pt x="347331" y="215364"/>
                  </a:lnTo>
                  <a:lnTo>
                    <a:pt x="362156" y="210692"/>
                  </a:lnTo>
                  <a:lnTo>
                    <a:pt x="375576" y="202878"/>
                  </a:lnTo>
                  <a:lnTo>
                    <a:pt x="387603" y="191896"/>
                  </a:lnTo>
                  <a:lnTo>
                    <a:pt x="396467" y="180593"/>
                  </a:lnTo>
                  <a:lnTo>
                    <a:pt x="348106" y="180593"/>
                  </a:lnTo>
                  <a:lnTo>
                    <a:pt x="333480" y="178974"/>
                  </a:lnTo>
                  <a:lnTo>
                    <a:pt x="295528" y="154686"/>
                  </a:lnTo>
                  <a:lnTo>
                    <a:pt x="274740" y="104786"/>
                  </a:lnTo>
                  <a:lnTo>
                    <a:pt x="273430" y="83184"/>
                  </a:lnTo>
                  <a:lnTo>
                    <a:pt x="414781" y="83184"/>
                  </a:lnTo>
                  <a:lnTo>
                    <a:pt x="413797" y="70357"/>
                  </a:lnTo>
                  <a:lnTo>
                    <a:pt x="273430" y="70357"/>
                  </a:lnTo>
                  <a:lnTo>
                    <a:pt x="275431" y="58211"/>
                  </a:lnTo>
                  <a:lnTo>
                    <a:pt x="298148" y="23911"/>
                  </a:lnTo>
                  <a:lnTo>
                    <a:pt x="323723" y="15875"/>
                  </a:lnTo>
                  <a:lnTo>
                    <a:pt x="384658" y="15875"/>
                  </a:lnTo>
                  <a:lnTo>
                    <a:pt x="380871" y="12698"/>
                  </a:lnTo>
                  <a:lnTo>
                    <a:pt x="367522" y="5635"/>
                  </a:lnTo>
                  <a:lnTo>
                    <a:pt x="352625" y="1406"/>
                  </a:lnTo>
                  <a:lnTo>
                    <a:pt x="336169" y="0"/>
                  </a:lnTo>
                  <a:close/>
                </a:path>
                <a:path w="415290" h="217169">
                  <a:moveTo>
                    <a:pt x="407924" y="131699"/>
                  </a:moveTo>
                  <a:lnTo>
                    <a:pt x="383031" y="169544"/>
                  </a:lnTo>
                  <a:lnTo>
                    <a:pt x="348106" y="180593"/>
                  </a:lnTo>
                  <a:lnTo>
                    <a:pt x="396467" y="180593"/>
                  </a:lnTo>
                  <a:lnTo>
                    <a:pt x="397734" y="178974"/>
                  </a:lnTo>
                  <a:lnTo>
                    <a:pt x="405622" y="165401"/>
                  </a:lnTo>
                  <a:lnTo>
                    <a:pt x="411303" y="151124"/>
                  </a:lnTo>
                  <a:lnTo>
                    <a:pt x="414781" y="136143"/>
                  </a:lnTo>
                  <a:lnTo>
                    <a:pt x="407924" y="131699"/>
                  </a:lnTo>
                  <a:close/>
                </a:path>
                <a:path w="415290" h="217169">
                  <a:moveTo>
                    <a:pt x="384658" y="15875"/>
                  </a:moveTo>
                  <a:lnTo>
                    <a:pt x="331724" y="15875"/>
                  </a:lnTo>
                  <a:lnTo>
                    <a:pt x="339471" y="18161"/>
                  </a:lnTo>
                  <a:lnTo>
                    <a:pt x="346836" y="22987"/>
                  </a:lnTo>
                  <a:lnTo>
                    <a:pt x="367456" y="61210"/>
                  </a:lnTo>
                  <a:lnTo>
                    <a:pt x="368173" y="70357"/>
                  </a:lnTo>
                  <a:lnTo>
                    <a:pt x="413797" y="70357"/>
                  </a:lnTo>
                  <a:lnTo>
                    <a:pt x="413400" y="65182"/>
                  </a:lnTo>
                  <a:lnTo>
                    <a:pt x="409257" y="49085"/>
                  </a:lnTo>
                  <a:lnTo>
                    <a:pt x="402351" y="34893"/>
                  </a:lnTo>
                  <a:lnTo>
                    <a:pt x="392683" y="22605"/>
                  </a:lnTo>
                  <a:lnTo>
                    <a:pt x="384658" y="15875"/>
                  </a:lnTo>
                  <a:close/>
                </a:path>
                <a:path w="415290" h="217169">
                  <a:moveTo>
                    <a:pt x="96265" y="6222"/>
                  </a:moveTo>
                  <a:lnTo>
                    <a:pt x="0" y="6222"/>
                  </a:lnTo>
                  <a:lnTo>
                    <a:pt x="0" y="14477"/>
                  </a:lnTo>
                  <a:lnTo>
                    <a:pt x="7492" y="15620"/>
                  </a:lnTo>
                  <a:lnTo>
                    <a:pt x="12445" y="16890"/>
                  </a:lnTo>
                  <a:lnTo>
                    <a:pt x="14985" y="18287"/>
                  </a:lnTo>
                  <a:lnTo>
                    <a:pt x="19557" y="20700"/>
                  </a:lnTo>
                  <a:lnTo>
                    <a:pt x="23368" y="23621"/>
                  </a:lnTo>
                  <a:lnTo>
                    <a:pt x="29336" y="30606"/>
                  </a:lnTo>
                  <a:lnTo>
                    <a:pt x="32511" y="36321"/>
                  </a:lnTo>
                  <a:lnTo>
                    <a:pt x="35686" y="44450"/>
                  </a:lnTo>
                  <a:lnTo>
                    <a:pt x="108711" y="216915"/>
                  </a:lnTo>
                  <a:lnTo>
                    <a:pt x="117855" y="216915"/>
                  </a:lnTo>
                  <a:lnTo>
                    <a:pt x="140750" y="161543"/>
                  </a:lnTo>
                  <a:lnTo>
                    <a:pt x="124332" y="161543"/>
                  </a:lnTo>
                  <a:lnTo>
                    <a:pt x="76834" y="48640"/>
                  </a:lnTo>
                  <a:lnTo>
                    <a:pt x="73659" y="41528"/>
                  </a:lnTo>
                  <a:lnTo>
                    <a:pt x="72135" y="35305"/>
                  </a:lnTo>
                  <a:lnTo>
                    <a:pt x="72135" y="25400"/>
                  </a:lnTo>
                  <a:lnTo>
                    <a:pt x="73659" y="21589"/>
                  </a:lnTo>
                  <a:lnTo>
                    <a:pt x="76707" y="18668"/>
                  </a:lnTo>
                  <a:lnTo>
                    <a:pt x="79755" y="15875"/>
                  </a:lnTo>
                  <a:lnTo>
                    <a:pt x="84200" y="14477"/>
                  </a:lnTo>
                  <a:lnTo>
                    <a:pt x="96265" y="14477"/>
                  </a:lnTo>
                  <a:lnTo>
                    <a:pt x="96265" y="6222"/>
                  </a:lnTo>
                  <a:close/>
                </a:path>
                <a:path w="415290" h="217169">
                  <a:moveTo>
                    <a:pt x="220599" y="6222"/>
                  </a:moveTo>
                  <a:lnTo>
                    <a:pt x="153797" y="6222"/>
                  </a:lnTo>
                  <a:lnTo>
                    <a:pt x="153797" y="14477"/>
                  </a:lnTo>
                  <a:lnTo>
                    <a:pt x="161544" y="14477"/>
                  </a:lnTo>
                  <a:lnTo>
                    <a:pt x="166750" y="14858"/>
                  </a:lnTo>
                  <a:lnTo>
                    <a:pt x="169163" y="15747"/>
                  </a:lnTo>
                  <a:lnTo>
                    <a:pt x="171703" y="16509"/>
                  </a:lnTo>
                  <a:lnTo>
                    <a:pt x="173862" y="18033"/>
                  </a:lnTo>
                  <a:lnTo>
                    <a:pt x="175513" y="20319"/>
                  </a:lnTo>
                  <a:lnTo>
                    <a:pt x="176656" y="21589"/>
                  </a:lnTo>
                  <a:lnTo>
                    <a:pt x="177189" y="23080"/>
                  </a:lnTo>
                  <a:lnTo>
                    <a:pt x="177291" y="29717"/>
                  </a:lnTo>
                  <a:lnTo>
                    <a:pt x="175513" y="36067"/>
                  </a:lnTo>
                  <a:lnTo>
                    <a:pt x="124332" y="161543"/>
                  </a:lnTo>
                  <a:lnTo>
                    <a:pt x="140750" y="161543"/>
                  </a:lnTo>
                  <a:lnTo>
                    <a:pt x="190373" y="41528"/>
                  </a:lnTo>
                  <a:lnTo>
                    <a:pt x="220599" y="14477"/>
                  </a:lnTo>
                  <a:lnTo>
                    <a:pt x="220599" y="6222"/>
                  </a:lnTo>
                  <a:close/>
                </a:path>
              </a:pathLst>
            </a:custGeom>
            <a:solidFill>
              <a:srgbClr val="000000"/>
            </a:solidFill>
          </p:spPr>
          <p:txBody>
            <a:bodyPr wrap="square" lIns="0" tIns="0" rIns="0" bIns="0" rtlCol="0"/>
            <a:lstStyle/>
            <a:p>
              <a:endParaRPr/>
            </a:p>
          </p:txBody>
        </p:sp>
        <p:pic>
          <p:nvPicPr>
            <p:cNvPr id="20" name="object 20"/>
            <p:cNvPicPr/>
            <p:nvPr/>
          </p:nvPicPr>
          <p:blipFill>
            <a:blip r:embed="rId17" cstate="print"/>
            <a:stretch>
              <a:fillRect/>
            </a:stretch>
          </p:blipFill>
          <p:spPr>
            <a:xfrm>
              <a:off x="6475476" y="2921889"/>
              <a:ext cx="433070" cy="235204"/>
            </a:xfrm>
            <a:prstGeom prst="rect">
              <a:avLst/>
            </a:prstGeom>
          </p:spPr>
        </p:pic>
        <p:pic>
          <p:nvPicPr>
            <p:cNvPr id="21" name="object 21"/>
            <p:cNvPicPr/>
            <p:nvPr/>
          </p:nvPicPr>
          <p:blipFill>
            <a:blip r:embed="rId18" cstate="print"/>
            <a:stretch>
              <a:fillRect/>
            </a:stretch>
          </p:blipFill>
          <p:spPr>
            <a:xfrm>
              <a:off x="6098285" y="3363848"/>
              <a:ext cx="1191768" cy="341884"/>
            </a:xfrm>
            <a:prstGeom prst="rect">
              <a:avLst/>
            </a:prstGeom>
          </p:spPr>
        </p:pic>
        <p:pic>
          <p:nvPicPr>
            <p:cNvPr id="22" name="object 22"/>
            <p:cNvPicPr/>
            <p:nvPr/>
          </p:nvPicPr>
          <p:blipFill>
            <a:blip r:embed="rId19" cstate="print"/>
            <a:stretch>
              <a:fillRect/>
            </a:stretch>
          </p:blipFill>
          <p:spPr>
            <a:xfrm>
              <a:off x="5934583" y="3901821"/>
              <a:ext cx="1415415" cy="342646"/>
            </a:xfrm>
            <a:prstGeom prst="rect">
              <a:avLst/>
            </a:prstGeom>
          </p:spPr>
        </p:pic>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28600" y="1295400"/>
            <a:ext cx="3776345" cy="4821555"/>
          </a:xfrm>
          <a:prstGeom prst="rect">
            <a:avLst/>
          </a:prstGeom>
        </p:spPr>
        <p:txBody>
          <a:bodyPr vert="horz" wrap="square" lIns="0" tIns="12700" rIns="0" bIns="0" rtlCol="0">
            <a:spAutoFit/>
          </a:bodyPr>
          <a:lstStyle/>
          <a:p>
            <a:pPr marL="12700" marR="5080">
              <a:lnSpc>
                <a:spcPct val="110000"/>
              </a:lnSpc>
              <a:spcBef>
                <a:spcPts val="100"/>
              </a:spcBef>
            </a:pPr>
            <a:r>
              <a:rPr sz="2600" dirty="0">
                <a:latin typeface="Microsoft Sans Serif"/>
                <a:cs typeface="Microsoft Sans Serif"/>
              </a:rPr>
              <a:t>Her</a:t>
            </a:r>
            <a:r>
              <a:rPr sz="2600" spc="5" dirty="0">
                <a:latin typeface="Microsoft Sans Serif"/>
                <a:cs typeface="Microsoft Sans Serif"/>
              </a:rPr>
              <a:t> </a:t>
            </a:r>
            <a:r>
              <a:rPr sz="2600" dirty="0">
                <a:latin typeface="Microsoft Sans Serif"/>
                <a:cs typeface="Microsoft Sans Serif"/>
              </a:rPr>
              <a:t>hangi</a:t>
            </a:r>
            <a:r>
              <a:rPr sz="2600" spc="20" dirty="0">
                <a:latin typeface="Microsoft Sans Serif"/>
                <a:cs typeface="Microsoft Sans Serif"/>
              </a:rPr>
              <a:t> </a:t>
            </a:r>
            <a:r>
              <a:rPr sz="2600" spc="-5" dirty="0">
                <a:latin typeface="Microsoft Sans Serif"/>
                <a:cs typeface="Microsoft Sans Serif"/>
              </a:rPr>
              <a:t>bir</a:t>
            </a:r>
            <a:r>
              <a:rPr sz="2600" spc="10" dirty="0">
                <a:latin typeface="Microsoft Sans Serif"/>
                <a:cs typeface="Microsoft Sans Serif"/>
              </a:rPr>
              <a:t> </a:t>
            </a:r>
            <a:r>
              <a:rPr sz="2600" dirty="0">
                <a:latin typeface="Microsoft Sans Serif"/>
                <a:cs typeface="Microsoft Sans Serif"/>
              </a:rPr>
              <a:t>kaza</a:t>
            </a:r>
            <a:r>
              <a:rPr sz="2600" spc="20" dirty="0">
                <a:latin typeface="Microsoft Sans Serif"/>
                <a:cs typeface="Microsoft Sans Serif"/>
              </a:rPr>
              <a:t> </a:t>
            </a:r>
            <a:r>
              <a:rPr sz="2600" dirty="0">
                <a:latin typeface="Microsoft Sans Serif"/>
                <a:cs typeface="Microsoft Sans Serif"/>
              </a:rPr>
              <a:t>yada </a:t>
            </a:r>
            <a:r>
              <a:rPr sz="2600" spc="5" dirty="0">
                <a:latin typeface="Microsoft Sans Serif"/>
                <a:cs typeface="Microsoft Sans Serif"/>
              </a:rPr>
              <a:t> </a:t>
            </a:r>
            <a:r>
              <a:rPr sz="2600" spc="25" dirty="0">
                <a:latin typeface="Microsoft Sans Serif"/>
                <a:cs typeface="Microsoft Sans Serif"/>
              </a:rPr>
              <a:t>yaşamı</a:t>
            </a:r>
            <a:r>
              <a:rPr sz="2600" spc="-35" dirty="0">
                <a:latin typeface="Microsoft Sans Serif"/>
                <a:cs typeface="Microsoft Sans Serif"/>
              </a:rPr>
              <a:t> </a:t>
            </a:r>
            <a:r>
              <a:rPr sz="2600" dirty="0">
                <a:latin typeface="Microsoft Sans Serif"/>
                <a:cs typeface="Microsoft Sans Serif"/>
              </a:rPr>
              <a:t>tehlikeye</a:t>
            </a:r>
            <a:r>
              <a:rPr sz="2600" spc="-10" dirty="0">
                <a:latin typeface="Microsoft Sans Serif"/>
                <a:cs typeface="Microsoft Sans Serif"/>
              </a:rPr>
              <a:t> </a:t>
            </a:r>
            <a:r>
              <a:rPr sz="2600" spc="-5" dirty="0">
                <a:latin typeface="Microsoft Sans Serif"/>
                <a:cs typeface="Microsoft Sans Serif"/>
              </a:rPr>
              <a:t>düşüren </a:t>
            </a:r>
            <a:r>
              <a:rPr sz="2600" spc="-675" dirty="0">
                <a:latin typeface="Microsoft Sans Serif"/>
                <a:cs typeface="Microsoft Sans Serif"/>
              </a:rPr>
              <a:t> </a:t>
            </a:r>
            <a:r>
              <a:rPr sz="2600" spc="-5" dirty="0">
                <a:latin typeface="Microsoft Sans Serif"/>
                <a:cs typeface="Microsoft Sans Serif"/>
              </a:rPr>
              <a:t>bir</a:t>
            </a:r>
            <a:r>
              <a:rPr sz="2600" spc="25" dirty="0">
                <a:latin typeface="Microsoft Sans Serif"/>
                <a:cs typeface="Microsoft Sans Serif"/>
              </a:rPr>
              <a:t> </a:t>
            </a:r>
            <a:r>
              <a:rPr sz="2600" dirty="0">
                <a:latin typeface="Microsoft Sans Serif"/>
                <a:cs typeface="Microsoft Sans Serif"/>
              </a:rPr>
              <a:t>durumda,</a:t>
            </a:r>
            <a:r>
              <a:rPr sz="2600" spc="5" dirty="0">
                <a:latin typeface="Microsoft Sans Serif"/>
                <a:cs typeface="Microsoft Sans Serif"/>
              </a:rPr>
              <a:t> </a:t>
            </a:r>
            <a:r>
              <a:rPr sz="2600" spc="15" dirty="0">
                <a:latin typeface="Microsoft Sans Serif"/>
                <a:cs typeface="Microsoft Sans Serif"/>
              </a:rPr>
              <a:t>sağlık </a:t>
            </a:r>
            <a:r>
              <a:rPr sz="2600" spc="20" dirty="0">
                <a:latin typeface="Microsoft Sans Serif"/>
                <a:cs typeface="Microsoft Sans Serif"/>
              </a:rPr>
              <a:t> </a:t>
            </a:r>
            <a:r>
              <a:rPr sz="2600" spc="-5" dirty="0">
                <a:latin typeface="Microsoft Sans Serif"/>
                <a:cs typeface="Microsoft Sans Serif"/>
              </a:rPr>
              <a:t>görevlilerinin</a:t>
            </a:r>
            <a:r>
              <a:rPr sz="2600" dirty="0">
                <a:latin typeface="Microsoft Sans Serif"/>
                <a:cs typeface="Microsoft Sans Serif"/>
              </a:rPr>
              <a:t> </a:t>
            </a:r>
            <a:r>
              <a:rPr sz="2600" spc="35" dirty="0">
                <a:latin typeface="Microsoft Sans Serif"/>
                <a:cs typeface="Microsoft Sans Serif"/>
              </a:rPr>
              <a:t>yardımı </a:t>
            </a:r>
            <a:r>
              <a:rPr sz="2600" spc="40" dirty="0">
                <a:latin typeface="Microsoft Sans Serif"/>
                <a:cs typeface="Microsoft Sans Serif"/>
              </a:rPr>
              <a:t> </a:t>
            </a:r>
            <a:r>
              <a:rPr sz="2600" spc="10" dirty="0">
                <a:latin typeface="Microsoft Sans Serif"/>
                <a:cs typeface="Microsoft Sans Serif"/>
              </a:rPr>
              <a:t>sağlanıncaya</a:t>
            </a:r>
            <a:r>
              <a:rPr sz="2600" spc="20" dirty="0">
                <a:latin typeface="Microsoft Sans Serif"/>
                <a:cs typeface="Microsoft Sans Serif"/>
              </a:rPr>
              <a:t> </a:t>
            </a:r>
            <a:r>
              <a:rPr sz="2600" spc="-25" dirty="0">
                <a:latin typeface="Microsoft Sans Serif"/>
                <a:cs typeface="Microsoft Sans Serif"/>
              </a:rPr>
              <a:t>kadar, </a:t>
            </a:r>
            <a:r>
              <a:rPr sz="2600" spc="-20" dirty="0">
                <a:latin typeface="Microsoft Sans Serif"/>
                <a:cs typeface="Microsoft Sans Serif"/>
              </a:rPr>
              <a:t> </a:t>
            </a:r>
            <a:r>
              <a:rPr sz="2600" spc="15" dirty="0">
                <a:latin typeface="Microsoft Sans Serif"/>
                <a:cs typeface="Microsoft Sans Serif"/>
              </a:rPr>
              <a:t>hayatın</a:t>
            </a:r>
            <a:r>
              <a:rPr sz="2600" spc="40" dirty="0">
                <a:latin typeface="Microsoft Sans Serif"/>
                <a:cs typeface="Microsoft Sans Serif"/>
              </a:rPr>
              <a:t> </a:t>
            </a:r>
            <a:r>
              <a:rPr sz="2600" spc="15" dirty="0">
                <a:latin typeface="Microsoft Sans Serif"/>
                <a:cs typeface="Microsoft Sans Serif"/>
              </a:rPr>
              <a:t>kurtarılması </a:t>
            </a:r>
            <a:r>
              <a:rPr sz="2600" dirty="0">
                <a:latin typeface="Microsoft Sans Serif"/>
                <a:cs typeface="Microsoft Sans Serif"/>
              </a:rPr>
              <a:t>veya </a:t>
            </a:r>
            <a:r>
              <a:rPr sz="2600" spc="-675" dirty="0">
                <a:latin typeface="Microsoft Sans Serif"/>
                <a:cs typeface="Microsoft Sans Serif"/>
              </a:rPr>
              <a:t> </a:t>
            </a:r>
            <a:r>
              <a:rPr sz="2600" dirty="0">
                <a:latin typeface="Microsoft Sans Serif"/>
                <a:cs typeface="Microsoft Sans Serif"/>
              </a:rPr>
              <a:t>durumun</a:t>
            </a:r>
            <a:r>
              <a:rPr sz="2600" spc="10" dirty="0">
                <a:latin typeface="Microsoft Sans Serif"/>
                <a:cs typeface="Microsoft Sans Serif"/>
              </a:rPr>
              <a:t> </a:t>
            </a:r>
            <a:r>
              <a:rPr sz="2600" dirty="0">
                <a:latin typeface="Microsoft Sans Serif"/>
                <a:cs typeface="Microsoft Sans Serif"/>
              </a:rPr>
              <a:t>daha</a:t>
            </a:r>
            <a:r>
              <a:rPr sz="2600" spc="30" dirty="0">
                <a:latin typeface="Microsoft Sans Serif"/>
                <a:cs typeface="Microsoft Sans Serif"/>
              </a:rPr>
              <a:t> </a:t>
            </a:r>
            <a:r>
              <a:rPr sz="2600" dirty="0">
                <a:latin typeface="Microsoft Sans Serif"/>
                <a:cs typeface="Microsoft Sans Serif"/>
              </a:rPr>
              <a:t>kötüye </a:t>
            </a:r>
            <a:r>
              <a:rPr sz="2600" spc="5" dirty="0">
                <a:latin typeface="Microsoft Sans Serif"/>
                <a:cs typeface="Microsoft Sans Serif"/>
              </a:rPr>
              <a:t> </a:t>
            </a:r>
            <a:r>
              <a:rPr sz="2600" spc="-10" dirty="0">
                <a:latin typeface="Microsoft Sans Serif"/>
                <a:cs typeface="Microsoft Sans Serif"/>
              </a:rPr>
              <a:t>gitmesini</a:t>
            </a:r>
            <a:r>
              <a:rPr sz="2600" dirty="0">
                <a:latin typeface="Microsoft Sans Serif"/>
                <a:cs typeface="Microsoft Sans Serif"/>
              </a:rPr>
              <a:t> </a:t>
            </a:r>
            <a:r>
              <a:rPr sz="2600" spc="-5" dirty="0">
                <a:latin typeface="Microsoft Sans Serif"/>
                <a:cs typeface="Microsoft Sans Serif"/>
              </a:rPr>
              <a:t>önleyebilmek </a:t>
            </a:r>
            <a:r>
              <a:rPr sz="2600" dirty="0">
                <a:latin typeface="Microsoft Sans Serif"/>
                <a:cs typeface="Microsoft Sans Serif"/>
              </a:rPr>
              <a:t> </a:t>
            </a:r>
            <a:r>
              <a:rPr sz="2600" spc="10" dirty="0">
                <a:latin typeface="Microsoft Sans Serif"/>
                <a:cs typeface="Microsoft Sans Serif"/>
              </a:rPr>
              <a:t>amacıyla ilaçsız</a:t>
            </a:r>
            <a:r>
              <a:rPr sz="2600" spc="25" dirty="0">
                <a:latin typeface="Microsoft Sans Serif"/>
                <a:cs typeface="Microsoft Sans Serif"/>
              </a:rPr>
              <a:t> </a:t>
            </a:r>
            <a:r>
              <a:rPr sz="2600" spc="-5" dirty="0">
                <a:latin typeface="Microsoft Sans Serif"/>
                <a:cs typeface="Microsoft Sans Serif"/>
              </a:rPr>
              <a:t>olarak </a:t>
            </a:r>
            <a:r>
              <a:rPr sz="2600" dirty="0">
                <a:latin typeface="Microsoft Sans Serif"/>
                <a:cs typeface="Microsoft Sans Serif"/>
              </a:rPr>
              <a:t> </a:t>
            </a:r>
            <a:r>
              <a:rPr sz="2600" spc="10" dirty="0">
                <a:latin typeface="Microsoft Sans Serif"/>
                <a:cs typeface="Microsoft Sans Serif"/>
              </a:rPr>
              <a:t>yapılan</a:t>
            </a:r>
            <a:r>
              <a:rPr sz="2600" spc="20" dirty="0">
                <a:latin typeface="Microsoft Sans Serif"/>
                <a:cs typeface="Microsoft Sans Serif"/>
              </a:rPr>
              <a:t> </a:t>
            </a:r>
            <a:r>
              <a:rPr sz="2600" spc="-5" dirty="0">
                <a:latin typeface="Microsoft Sans Serif"/>
                <a:cs typeface="Microsoft Sans Serif"/>
              </a:rPr>
              <a:t>uygulamalara</a:t>
            </a:r>
            <a:endParaRPr sz="2600" dirty="0">
              <a:latin typeface="Microsoft Sans Serif"/>
              <a:cs typeface="Microsoft Sans Serif"/>
            </a:endParaRPr>
          </a:p>
          <a:p>
            <a:pPr marL="12700">
              <a:lnSpc>
                <a:spcPct val="100000"/>
              </a:lnSpc>
              <a:spcBef>
                <a:spcPts val="310"/>
              </a:spcBef>
            </a:pPr>
            <a:r>
              <a:rPr sz="2600" dirty="0">
                <a:latin typeface="Microsoft Sans Serif"/>
                <a:cs typeface="Microsoft Sans Serif"/>
              </a:rPr>
              <a:t>İLK</a:t>
            </a:r>
            <a:r>
              <a:rPr sz="2600" spc="-30" dirty="0">
                <a:latin typeface="Microsoft Sans Serif"/>
                <a:cs typeface="Microsoft Sans Serif"/>
              </a:rPr>
              <a:t> YARDIM</a:t>
            </a:r>
            <a:r>
              <a:rPr sz="2600" spc="-5" dirty="0">
                <a:latin typeface="Microsoft Sans Serif"/>
                <a:cs typeface="Microsoft Sans Serif"/>
              </a:rPr>
              <a:t> </a:t>
            </a:r>
            <a:r>
              <a:rPr sz="2600" spc="-30" dirty="0">
                <a:latin typeface="Microsoft Sans Serif"/>
                <a:cs typeface="Microsoft Sans Serif"/>
              </a:rPr>
              <a:t>denir.</a:t>
            </a:r>
            <a:endParaRPr sz="2600" dirty="0">
              <a:latin typeface="Microsoft Sans Serif"/>
              <a:cs typeface="Microsoft Sans Serif"/>
            </a:endParaRPr>
          </a:p>
        </p:txBody>
      </p:sp>
      <p:sp>
        <p:nvSpPr>
          <p:cNvPr id="3" name="object 3"/>
          <p:cNvSpPr txBox="1">
            <a:spLocks noGrp="1"/>
          </p:cNvSpPr>
          <p:nvPr>
            <p:ph type="title"/>
          </p:nvPr>
        </p:nvSpPr>
        <p:spPr>
          <a:xfrm>
            <a:off x="1447800" y="639595"/>
            <a:ext cx="2120900" cy="559435"/>
          </a:xfrm>
          <a:prstGeom prst="rect">
            <a:avLst/>
          </a:prstGeom>
        </p:spPr>
        <p:txBody>
          <a:bodyPr vert="horz" wrap="square" lIns="0" tIns="12700" rIns="0" bIns="0" rtlCol="0">
            <a:spAutoFit/>
          </a:bodyPr>
          <a:lstStyle/>
          <a:p>
            <a:pPr marL="12700">
              <a:lnSpc>
                <a:spcPct val="100000"/>
              </a:lnSpc>
              <a:spcBef>
                <a:spcPts val="100"/>
              </a:spcBef>
            </a:pPr>
            <a:r>
              <a:rPr dirty="0"/>
              <a:t>İlk</a:t>
            </a:r>
            <a:r>
              <a:rPr spc="-140" dirty="0"/>
              <a:t> </a:t>
            </a:r>
            <a:r>
              <a:rPr spc="-35" dirty="0"/>
              <a:t>Yardım</a:t>
            </a:r>
          </a:p>
        </p:txBody>
      </p:sp>
      <p:pic>
        <p:nvPicPr>
          <p:cNvPr id="4" name="object 4"/>
          <p:cNvPicPr/>
          <p:nvPr/>
        </p:nvPicPr>
        <p:blipFill>
          <a:blip r:embed="rId2" cstate="print"/>
          <a:stretch>
            <a:fillRect/>
          </a:stretch>
        </p:blipFill>
        <p:spPr>
          <a:xfrm>
            <a:off x="4102353" y="1196721"/>
            <a:ext cx="4865370" cy="4243451"/>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3306" y="1213681"/>
            <a:ext cx="8677275" cy="1434465"/>
          </a:xfrm>
          <a:prstGeom prst="rect">
            <a:avLst/>
          </a:prstGeom>
        </p:spPr>
        <p:txBody>
          <a:bodyPr vert="horz" wrap="square" lIns="0" tIns="55879" rIns="0" bIns="0" rtlCol="0">
            <a:spAutoFit/>
          </a:bodyPr>
          <a:lstStyle/>
          <a:p>
            <a:pPr marL="355600" indent="-342900">
              <a:lnSpc>
                <a:spcPct val="100000"/>
              </a:lnSpc>
              <a:spcBef>
                <a:spcPts val="439"/>
              </a:spcBef>
              <a:buChar char="•"/>
              <a:tabLst>
                <a:tab pos="354965" algn="l"/>
                <a:tab pos="355600" algn="l"/>
              </a:tabLst>
            </a:pPr>
            <a:r>
              <a:rPr sz="2800" spc="20" dirty="0">
                <a:latin typeface="Microsoft Sans Serif"/>
                <a:cs typeface="Microsoft Sans Serif"/>
              </a:rPr>
              <a:t>İnsanı</a:t>
            </a:r>
            <a:r>
              <a:rPr sz="2800" spc="25" dirty="0">
                <a:latin typeface="Microsoft Sans Serif"/>
                <a:cs typeface="Microsoft Sans Serif"/>
              </a:rPr>
              <a:t> </a:t>
            </a:r>
            <a:r>
              <a:rPr sz="2800" spc="-5" dirty="0">
                <a:latin typeface="Microsoft Sans Serif"/>
                <a:cs typeface="Microsoft Sans Serif"/>
              </a:rPr>
              <a:t>korumak</a:t>
            </a:r>
            <a:r>
              <a:rPr sz="2800" spc="50" dirty="0">
                <a:latin typeface="Microsoft Sans Serif"/>
                <a:cs typeface="Microsoft Sans Serif"/>
              </a:rPr>
              <a:t> </a:t>
            </a:r>
            <a:r>
              <a:rPr sz="2800" spc="-5" dirty="0">
                <a:latin typeface="Microsoft Sans Serif"/>
                <a:cs typeface="Microsoft Sans Serif"/>
              </a:rPr>
              <a:t>ve</a:t>
            </a:r>
            <a:r>
              <a:rPr sz="2800" spc="25" dirty="0">
                <a:latin typeface="Microsoft Sans Serif"/>
                <a:cs typeface="Microsoft Sans Serif"/>
              </a:rPr>
              <a:t> </a:t>
            </a:r>
            <a:r>
              <a:rPr sz="2800" spc="15" dirty="0">
                <a:latin typeface="Microsoft Sans Serif"/>
                <a:cs typeface="Microsoft Sans Serif"/>
              </a:rPr>
              <a:t>hayatın</a:t>
            </a:r>
            <a:r>
              <a:rPr sz="2800" spc="30" dirty="0">
                <a:latin typeface="Microsoft Sans Serif"/>
                <a:cs typeface="Microsoft Sans Serif"/>
              </a:rPr>
              <a:t> </a:t>
            </a:r>
            <a:r>
              <a:rPr sz="2800" spc="-5" dirty="0">
                <a:latin typeface="Microsoft Sans Serif"/>
                <a:cs typeface="Microsoft Sans Serif"/>
              </a:rPr>
              <a:t>sürdürülmesini</a:t>
            </a:r>
            <a:r>
              <a:rPr sz="2800" spc="60" dirty="0">
                <a:latin typeface="Microsoft Sans Serif"/>
                <a:cs typeface="Microsoft Sans Serif"/>
              </a:rPr>
              <a:t> </a:t>
            </a:r>
            <a:r>
              <a:rPr sz="2800" spc="-5" dirty="0">
                <a:latin typeface="Microsoft Sans Serif"/>
                <a:cs typeface="Microsoft Sans Serif"/>
              </a:rPr>
              <a:t>sağlamak,</a:t>
            </a:r>
            <a:endParaRPr sz="2800" dirty="0">
              <a:latin typeface="Microsoft Sans Serif"/>
              <a:cs typeface="Microsoft Sans Serif"/>
            </a:endParaRPr>
          </a:p>
          <a:p>
            <a:pPr marL="355600" indent="-342900">
              <a:lnSpc>
                <a:spcPct val="100000"/>
              </a:lnSpc>
              <a:spcBef>
                <a:spcPts val="335"/>
              </a:spcBef>
              <a:buChar char="•"/>
              <a:tabLst>
                <a:tab pos="354965" algn="l"/>
                <a:tab pos="355600" algn="l"/>
              </a:tabLst>
            </a:pPr>
            <a:r>
              <a:rPr sz="2800" spc="-5" dirty="0">
                <a:latin typeface="Microsoft Sans Serif"/>
                <a:cs typeface="Microsoft Sans Serif"/>
              </a:rPr>
              <a:t>Durumun</a:t>
            </a:r>
            <a:r>
              <a:rPr sz="2800" spc="35" dirty="0">
                <a:latin typeface="Microsoft Sans Serif"/>
                <a:cs typeface="Microsoft Sans Serif"/>
              </a:rPr>
              <a:t> </a:t>
            </a:r>
            <a:r>
              <a:rPr sz="2800" spc="-5" dirty="0">
                <a:latin typeface="Microsoft Sans Serif"/>
                <a:cs typeface="Microsoft Sans Serif"/>
              </a:rPr>
              <a:t>kötüleşmesini</a:t>
            </a:r>
            <a:r>
              <a:rPr sz="2800" spc="5" dirty="0">
                <a:latin typeface="Microsoft Sans Serif"/>
                <a:cs typeface="Microsoft Sans Serif"/>
              </a:rPr>
              <a:t> </a:t>
            </a:r>
            <a:r>
              <a:rPr sz="2800" spc="-5" dirty="0">
                <a:latin typeface="Microsoft Sans Serif"/>
                <a:cs typeface="Microsoft Sans Serif"/>
              </a:rPr>
              <a:t>önlemek,</a:t>
            </a:r>
            <a:endParaRPr sz="2800" dirty="0">
              <a:latin typeface="Microsoft Sans Serif"/>
              <a:cs typeface="Microsoft Sans Serif"/>
            </a:endParaRPr>
          </a:p>
          <a:p>
            <a:pPr marL="355600" indent="-342900">
              <a:lnSpc>
                <a:spcPct val="100000"/>
              </a:lnSpc>
              <a:spcBef>
                <a:spcPts val="340"/>
              </a:spcBef>
              <a:buChar char="•"/>
              <a:tabLst>
                <a:tab pos="354965" algn="l"/>
                <a:tab pos="355600" algn="l"/>
              </a:tabLst>
            </a:pPr>
            <a:r>
              <a:rPr sz="2800" spc="-10" dirty="0">
                <a:latin typeface="Microsoft Sans Serif"/>
                <a:cs typeface="Microsoft Sans Serif"/>
              </a:rPr>
              <a:t>İyileşmeyi</a:t>
            </a:r>
            <a:r>
              <a:rPr sz="2800" spc="35" dirty="0">
                <a:latin typeface="Microsoft Sans Serif"/>
                <a:cs typeface="Microsoft Sans Serif"/>
              </a:rPr>
              <a:t> </a:t>
            </a:r>
            <a:r>
              <a:rPr sz="2800" spc="5" dirty="0">
                <a:latin typeface="Microsoft Sans Serif"/>
                <a:cs typeface="Microsoft Sans Serif"/>
              </a:rPr>
              <a:t>kolaylaştırmak.</a:t>
            </a:r>
            <a:endParaRPr sz="2800" dirty="0">
              <a:latin typeface="Microsoft Sans Serif"/>
              <a:cs typeface="Microsoft Sans Serif"/>
            </a:endParaRPr>
          </a:p>
        </p:txBody>
      </p:sp>
      <p:sp>
        <p:nvSpPr>
          <p:cNvPr id="3" name="object 3"/>
          <p:cNvSpPr txBox="1">
            <a:spLocks noGrp="1"/>
          </p:cNvSpPr>
          <p:nvPr>
            <p:ph type="title"/>
          </p:nvPr>
        </p:nvSpPr>
        <p:spPr>
          <a:xfrm>
            <a:off x="1371600" y="619507"/>
            <a:ext cx="5181600" cy="566822"/>
          </a:xfrm>
          <a:prstGeom prst="rect">
            <a:avLst/>
          </a:prstGeom>
        </p:spPr>
        <p:txBody>
          <a:bodyPr vert="horz" wrap="square" lIns="0" tIns="12700" rIns="0" bIns="0" rtlCol="0">
            <a:spAutoFit/>
          </a:bodyPr>
          <a:lstStyle/>
          <a:p>
            <a:pPr marL="12700">
              <a:lnSpc>
                <a:spcPct val="100000"/>
              </a:lnSpc>
              <a:spcBef>
                <a:spcPts val="100"/>
              </a:spcBef>
            </a:pPr>
            <a:r>
              <a:rPr dirty="0"/>
              <a:t>İlk</a:t>
            </a:r>
            <a:r>
              <a:rPr spc="-95" dirty="0"/>
              <a:t> </a:t>
            </a:r>
            <a:r>
              <a:rPr spc="-35" dirty="0"/>
              <a:t>Yardım</a:t>
            </a:r>
            <a:r>
              <a:rPr spc="-155" dirty="0"/>
              <a:t> </a:t>
            </a:r>
            <a:r>
              <a:rPr spc="-5" dirty="0"/>
              <a:t>Amaçları</a:t>
            </a:r>
          </a:p>
        </p:txBody>
      </p:sp>
      <p:grpSp>
        <p:nvGrpSpPr>
          <p:cNvPr id="4" name="object 4"/>
          <p:cNvGrpSpPr/>
          <p:nvPr/>
        </p:nvGrpSpPr>
        <p:grpSpPr>
          <a:xfrm>
            <a:off x="838200" y="2209800"/>
            <a:ext cx="7734199" cy="3989705"/>
            <a:chOff x="107504" y="1444497"/>
            <a:chExt cx="9006205" cy="4523105"/>
          </a:xfrm>
        </p:grpSpPr>
        <p:pic>
          <p:nvPicPr>
            <p:cNvPr id="5" name="object 5"/>
            <p:cNvPicPr/>
            <p:nvPr/>
          </p:nvPicPr>
          <p:blipFill>
            <a:blip r:embed="rId2" cstate="print"/>
            <a:stretch>
              <a:fillRect/>
            </a:stretch>
          </p:blipFill>
          <p:spPr>
            <a:xfrm>
              <a:off x="107504" y="2775546"/>
              <a:ext cx="7344791" cy="3191509"/>
            </a:xfrm>
            <a:prstGeom prst="rect">
              <a:avLst/>
            </a:prstGeom>
          </p:spPr>
        </p:pic>
        <p:pic>
          <p:nvPicPr>
            <p:cNvPr id="6" name="object 6"/>
            <p:cNvPicPr/>
            <p:nvPr/>
          </p:nvPicPr>
          <p:blipFill>
            <a:blip r:embed="rId3" cstate="print"/>
            <a:stretch>
              <a:fillRect/>
            </a:stretch>
          </p:blipFill>
          <p:spPr>
            <a:xfrm>
              <a:off x="6778497" y="1444497"/>
              <a:ext cx="2334768" cy="2348865"/>
            </a:xfrm>
            <a:prstGeom prst="rect">
              <a:avLst/>
            </a:prstGeom>
          </p:spPr>
        </p:pic>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83286" y="137540"/>
            <a:ext cx="8812530" cy="1079500"/>
          </a:xfrm>
          <a:prstGeom prst="rect">
            <a:avLst/>
          </a:prstGeom>
        </p:spPr>
        <p:txBody>
          <a:bodyPr vert="horz" wrap="square" lIns="0" tIns="40005" rIns="0" bIns="0" rtlCol="0">
            <a:spAutoFit/>
          </a:bodyPr>
          <a:lstStyle/>
          <a:p>
            <a:pPr marL="2911475" marR="5080" indent="-2899410">
              <a:lnSpc>
                <a:spcPts val="4090"/>
              </a:lnSpc>
              <a:spcBef>
                <a:spcPts val="315"/>
              </a:spcBef>
            </a:pPr>
            <a:r>
              <a:rPr spc="-5" dirty="0"/>
              <a:t>KAZ</a:t>
            </a:r>
            <a:r>
              <a:rPr dirty="0"/>
              <a:t>A</a:t>
            </a:r>
            <a:r>
              <a:rPr spc="-145" dirty="0"/>
              <a:t> </a:t>
            </a:r>
            <a:r>
              <a:rPr spc="-5" dirty="0"/>
              <a:t>DURUMUN</a:t>
            </a:r>
            <a:r>
              <a:rPr spc="-15" dirty="0"/>
              <a:t>D</a:t>
            </a:r>
            <a:r>
              <a:rPr dirty="0"/>
              <a:t>A</a:t>
            </a:r>
            <a:r>
              <a:rPr spc="-305" dirty="0"/>
              <a:t> </a:t>
            </a:r>
            <a:r>
              <a:rPr spc="-5" dirty="0"/>
              <a:t>ARAN</a:t>
            </a:r>
            <a:r>
              <a:rPr spc="5" dirty="0"/>
              <a:t>A</a:t>
            </a:r>
            <a:r>
              <a:rPr spc="-5" dirty="0"/>
              <a:t>CA</a:t>
            </a:r>
            <a:r>
              <a:rPr dirty="0"/>
              <a:t>K</a:t>
            </a:r>
            <a:r>
              <a:rPr spc="-45" dirty="0"/>
              <a:t> </a:t>
            </a:r>
            <a:r>
              <a:rPr dirty="0"/>
              <a:t>ÖNEMLİ  TELEFONLAR</a:t>
            </a:r>
          </a:p>
        </p:txBody>
      </p:sp>
      <p:pic>
        <p:nvPicPr>
          <p:cNvPr id="3" name="object 3"/>
          <p:cNvPicPr/>
          <p:nvPr/>
        </p:nvPicPr>
        <p:blipFill>
          <a:blip r:embed="rId2" cstate="print"/>
          <a:stretch>
            <a:fillRect/>
          </a:stretch>
        </p:blipFill>
        <p:spPr>
          <a:xfrm>
            <a:off x="1421889" y="5669279"/>
            <a:ext cx="6260594" cy="292608"/>
          </a:xfrm>
          <a:prstGeom prst="rect">
            <a:avLst/>
          </a:prstGeom>
        </p:spPr>
      </p:pic>
      <p:graphicFrame>
        <p:nvGraphicFramePr>
          <p:cNvPr id="4" name="object 4"/>
          <p:cNvGraphicFramePr>
            <a:graphicFrameLocks noGrp="1"/>
          </p:cNvGraphicFramePr>
          <p:nvPr/>
        </p:nvGraphicFramePr>
        <p:xfrm>
          <a:off x="29146" y="1309497"/>
          <a:ext cx="9108440" cy="4057394"/>
        </p:xfrm>
        <a:graphic>
          <a:graphicData uri="http://schemas.openxmlformats.org/drawingml/2006/table">
            <a:tbl>
              <a:tblPr firstRow="1" bandRow="1">
                <a:tableStyleId>{2D5ABB26-0587-4C30-8999-92F81FD0307C}</a:tableStyleId>
              </a:tblPr>
              <a:tblGrid>
                <a:gridCol w="9108440">
                  <a:extLst>
                    <a:ext uri="{9D8B030D-6E8A-4147-A177-3AD203B41FA5}">
                      <a16:colId xmlns:a16="http://schemas.microsoft.com/office/drawing/2014/main" val="20000"/>
                    </a:ext>
                  </a:extLst>
                </a:gridCol>
              </a:tblGrid>
              <a:tr h="676148">
                <a:tc>
                  <a:txBody>
                    <a:bodyPr/>
                    <a:lstStyle/>
                    <a:p>
                      <a:pPr algn="ctr">
                        <a:lnSpc>
                          <a:spcPct val="100000"/>
                        </a:lnSpc>
                        <a:spcBef>
                          <a:spcPts val="275"/>
                        </a:spcBef>
                      </a:pPr>
                      <a:r>
                        <a:rPr sz="3600" b="1" spc="-15" dirty="0">
                          <a:latin typeface="Calibri"/>
                          <a:cs typeface="Calibri"/>
                        </a:rPr>
                        <a:t>ACİL</a:t>
                      </a:r>
                      <a:r>
                        <a:rPr sz="3600" b="1" spc="-20" dirty="0">
                          <a:latin typeface="Calibri"/>
                          <a:cs typeface="Calibri"/>
                        </a:rPr>
                        <a:t> </a:t>
                      </a:r>
                      <a:r>
                        <a:rPr sz="3600" b="1" spc="-5" dirty="0">
                          <a:latin typeface="Calibri"/>
                          <a:cs typeface="Calibri"/>
                        </a:rPr>
                        <a:t>(AMBULANS) </a:t>
                      </a:r>
                      <a:r>
                        <a:rPr sz="3600" b="1" dirty="0">
                          <a:latin typeface="Calibri"/>
                          <a:cs typeface="Calibri"/>
                        </a:rPr>
                        <a:t>112</a:t>
                      </a:r>
                      <a:endParaRPr sz="3600">
                        <a:latin typeface="Calibri"/>
                        <a:cs typeface="Calibri"/>
                      </a:endParaRPr>
                    </a:p>
                  </a:txBody>
                  <a:tcPr marL="0" marR="0" marT="34925" marB="0">
                    <a:lnT w="12700">
                      <a:solidFill>
                        <a:srgbClr val="4AACC5"/>
                      </a:solidFill>
                      <a:prstDash val="solid"/>
                    </a:lnT>
                    <a:lnB w="12700">
                      <a:solidFill>
                        <a:srgbClr val="4AACC5"/>
                      </a:solidFill>
                      <a:prstDash val="solid"/>
                    </a:lnB>
                  </a:tcPr>
                </a:tc>
                <a:extLst>
                  <a:ext uri="{0D108BD9-81ED-4DB2-BD59-A6C34878D82A}">
                    <a16:rowId xmlns:a16="http://schemas.microsoft.com/office/drawing/2014/main" val="10000"/>
                  </a:ext>
                </a:extLst>
              </a:tr>
              <a:tr h="676275">
                <a:tc>
                  <a:txBody>
                    <a:bodyPr/>
                    <a:lstStyle/>
                    <a:p>
                      <a:pPr algn="ctr">
                        <a:lnSpc>
                          <a:spcPct val="100000"/>
                        </a:lnSpc>
                        <a:spcBef>
                          <a:spcPts val="280"/>
                        </a:spcBef>
                      </a:pPr>
                      <a:r>
                        <a:rPr sz="3600" b="1" spc="-5" dirty="0">
                          <a:latin typeface="Calibri"/>
                          <a:cs typeface="Calibri"/>
                        </a:rPr>
                        <a:t>TRAFİK</a:t>
                      </a:r>
                      <a:r>
                        <a:rPr sz="3600" b="1" spc="-40" dirty="0">
                          <a:latin typeface="Calibri"/>
                          <a:cs typeface="Calibri"/>
                        </a:rPr>
                        <a:t> </a:t>
                      </a:r>
                      <a:r>
                        <a:rPr sz="3600" b="1" dirty="0">
                          <a:latin typeface="Calibri"/>
                          <a:cs typeface="Calibri"/>
                        </a:rPr>
                        <a:t>154</a:t>
                      </a:r>
                      <a:endParaRPr sz="3600">
                        <a:latin typeface="Calibri"/>
                        <a:cs typeface="Calibri"/>
                      </a:endParaRPr>
                    </a:p>
                  </a:txBody>
                  <a:tcPr marL="0" marR="0" marT="35560" marB="0">
                    <a:lnT w="12700">
                      <a:solidFill>
                        <a:srgbClr val="4AACC5"/>
                      </a:solidFill>
                      <a:prstDash val="solid"/>
                    </a:lnT>
                    <a:solidFill>
                      <a:srgbClr val="DAEEF3"/>
                    </a:solidFill>
                  </a:tcPr>
                </a:tc>
                <a:extLst>
                  <a:ext uri="{0D108BD9-81ED-4DB2-BD59-A6C34878D82A}">
                    <a16:rowId xmlns:a16="http://schemas.microsoft.com/office/drawing/2014/main" val="10001"/>
                  </a:ext>
                </a:extLst>
              </a:tr>
              <a:tr h="676186">
                <a:tc>
                  <a:txBody>
                    <a:bodyPr/>
                    <a:lstStyle/>
                    <a:p>
                      <a:pPr marL="1270" algn="ctr">
                        <a:lnSpc>
                          <a:spcPct val="100000"/>
                        </a:lnSpc>
                        <a:spcBef>
                          <a:spcPts val="280"/>
                        </a:spcBef>
                      </a:pPr>
                      <a:r>
                        <a:rPr sz="3600" b="1" spc="-30" dirty="0">
                          <a:latin typeface="Calibri"/>
                          <a:cs typeface="Calibri"/>
                        </a:rPr>
                        <a:t>İTFAİYE</a:t>
                      </a:r>
                      <a:r>
                        <a:rPr sz="3600" b="1" spc="-35" dirty="0">
                          <a:latin typeface="Calibri"/>
                          <a:cs typeface="Calibri"/>
                        </a:rPr>
                        <a:t> </a:t>
                      </a:r>
                      <a:r>
                        <a:rPr sz="3600" b="1" dirty="0">
                          <a:latin typeface="Calibri"/>
                          <a:cs typeface="Calibri"/>
                        </a:rPr>
                        <a:t>110</a:t>
                      </a:r>
                      <a:endParaRPr sz="3600">
                        <a:latin typeface="Calibri"/>
                        <a:cs typeface="Calibri"/>
                      </a:endParaRPr>
                    </a:p>
                  </a:txBody>
                  <a:tcPr marL="0" marR="0" marT="35560" marB="0"/>
                </a:tc>
                <a:extLst>
                  <a:ext uri="{0D108BD9-81ED-4DB2-BD59-A6C34878D82A}">
                    <a16:rowId xmlns:a16="http://schemas.microsoft.com/office/drawing/2014/main" val="10002"/>
                  </a:ext>
                </a:extLst>
              </a:tr>
              <a:tr h="676236">
                <a:tc>
                  <a:txBody>
                    <a:bodyPr/>
                    <a:lstStyle/>
                    <a:p>
                      <a:pPr algn="ctr">
                        <a:lnSpc>
                          <a:spcPct val="100000"/>
                        </a:lnSpc>
                        <a:spcBef>
                          <a:spcPts val="280"/>
                        </a:spcBef>
                      </a:pPr>
                      <a:r>
                        <a:rPr sz="3600" b="1" spc="-5" dirty="0">
                          <a:latin typeface="Calibri"/>
                          <a:cs typeface="Calibri"/>
                        </a:rPr>
                        <a:t>POLİS</a:t>
                      </a:r>
                      <a:r>
                        <a:rPr sz="3600" b="1" spc="-45" dirty="0">
                          <a:latin typeface="Calibri"/>
                          <a:cs typeface="Calibri"/>
                        </a:rPr>
                        <a:t> </a:t>
                      </a:r>
                      <a:r>
                        <a:rPr sz="3600" b="1" dirty="0">
                          <a:latin typeface="Calibri"/>
                          <a:cs typeface="Calibri"/>
                        </a:rPr>
                        <a:t>155</a:t>
                      </a:r>
                      <a:endParaRPr sz="3600">
                        <a:latin typeface="Calibri"/>
                        <a:cs typeface="Calibri"/>
                      </a:endParaRPr>
                    </a:p>
                  </a:txBody>
                  <a:tcPr marL="0" marR="0" marT="35560" marB="0">
                    <a:solidFill>
                      <a:srgbClr val="DAEEF3"/>
                    </a:solidFill>
                  </a:tcPr>
                </a:tc>
                <a:extLst>
                  <a:ext uri="{0D108BD9-81ED-4DB2-BD59-A6C34878D82A}">
                    <a16:rowId xmlns:a16="http://schemas.microsoft.com/office/drawing/2014/main" val="10003"/>
                  </a:ext>
                </a:extLst>
              </a:tr>
              <a:tr h="676313">
                <a:tc>
                  <a:txBody>
                    <a:bodyPr/>
                    <a:lstStyle/>
                    <a:p>
                      <a:pPr algn="ctr">
                        <a:lnSpc>
                          <a:spcPct val="100000"/>
                        </a:lnSpc>
                        <a:spcBef>
                          <a:spcPts val="280"/>
                        </a:spcBef>
                      </a:pPr>
                      <a:r>
                        <a:rPr sz="3600" b="1" spc="-25" dirty="0">
                          <a:latin typeface="Calibri"/>
                          <a:cs typeface="Calibri"/>
                        </a:rPr>
                        <a:t>JANDARMA</a:t>
                      </a:r>
                      <a:r>
                        <a:rPr sz="3600" b="1" spc="-5" dirty="0">
                          <a:latin typeface="Calibri"/>
                          <a:cs typeface="Calibri"/>
                        </a:rPr>
                        <a:t> </a:t>
                      </a:r>
                      <a:r>
                        <a:rPr sz="3600" b="1" dirty="0">
                          <a:latin typeface="Calibri"/>
                          <a:cs typeface="Calibri"/>
                        </a:rPr>
                        <a:t>156</a:t>
                      </a:r>
                      <a:endParaRPr sz="3600">
                        <a:latin typeface="Calibri"/>
                        <a:cs typeface="Calibri"/>
                      </a:endParaRPr>
                    </a:p>
                  </a:txBody>
                  <a:tcPr marL="0" marR="0" marT="35560" marB="0"/>
                </a:tc>
                <a:extLst>
                  <a:ext uri="{0D108BD9-81ED-4DB2-BD59-A6C34878D82A}">
                    <a16:rowId xmlns:a16="http://schemas.microsoft.com/office/drawing/2014/main" val="10004"/>
                  </a:ext>
                </a:extLst>
              </a:tr>
              <a:tr h="676236">
                <a:tc>
                  <a:txBody>
                    <a:bodyPr/>
                    <a:lstStyle/>
                    <a:p>
                      <a:pPr marL="635" algn="ctr">
                        <a:lnSpc>
                          <a:spcPct val="100000"/>
                        </a:lnSpc>
                        <a:spcBef>
                          <a:spcPts val="280"/>
                        </a:spcBef>
                      </a:pPr>
                      <a:r>
                        <a:rPr sz="3600" b="1" spc="-50" dirty="0">
                          <a:latin typeface="Calibri"/>
                          <a:cs typeface="Calibri"/>
                        </a:rPr>
                        <a:t>AFAD</a:t>
                      </a:r>
                      <a:r>
                        <a:rPr sz="3600" b="1" spc="-45" dirty="0">
                          <a:latin typeface="Calibri"/>
                          <a:cs typeface="Calibri"/>
                        </a:rPr>
                        <a:t> </a:t>
                      </a:r>
                      <a:r>
                        <a:rPr sz="3600" b="1" dirty="0">
                          <a:latin typeface="Calibri"/>
                          <a:cs typeface="Calibri"/>
                        </a:rPr>
                        <a:t>122</a:t>
                      </a:r>
                      <a:endParaRPr sz="3600">
                        <a:latin typeface="Calibri"/>
                        <a:cs typeface="Calibri"/>
                      </a:endParaRPr>
                    </a:p>
                  </a:txBody>
                  <a:tcPr marL="0" marR="0" marT="35560" marB="0">
                    <a:lnB w="12700">
                      <a:solidFill>
                        <a:srgbClr val="4AACC5"/>
                      </a:solidFill>
                      <a:prstDash val="solid"/>
                    </a:lnB>
                    <a:solidFill>
                      <a:srgbClr val="DAEEF3"/>
                    </a:soli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52400" y="0"/>
            <a:ext cx="8991600" cy="685800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52400" y="0"/>
            <a:ext cx="8991600" cy="685800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9144000" cy="6858000"/>
            <a:chOff x="0" y="0"/>
            <a:chExt cx="9144000" cy="6858000"/>
          </a:xfrm>
        </p:grpSpPr>
        <p:pic>
          <p:nvPicPr>
            <p:cNvPr id="3" name="object 3"/>
            <p:cNvPicPr/>
            <p:nvPr/>
          </p:nvPicPr>
          <p:blipFill>
            <a:blip r:embed="rId2" cstate="print"/>
            <a:stretch>
              <a:fillRect/>
            </a:stretch>
          </p:blipFill>
          <p:spPr>
            <a:xfrm>
              <a:off x="155054" y="2887256"/>
              <a:ext cx="2256663" cy="3315335"/>
            </a:xfrm>
            <a:prstGeom prst="rect">
              <a:avLst/>
            </a:prstGeom>
          </p:spPr>
        </p:pic>
        <p:pic>
          <p:nvPicPr>
            <p:cNvPr id="4" name="object 4"/>
            <p:cNvPicPr/>
            <p:nvPr/>
          </p:nvPicPr>
          <p:blipFill>
            <a:blip r:embed="rId3" cstate="print"/>
            <a:stretch>
              <a:fillRect/>
            </a:stretch>
          </p:blipFill>
          <p:spPr>
            <a:xfrm>
              <a:off x="2555748" y="0"/>
              <a:ext cx="6588251" cy="6237312"/>
            </a:xfrm>
            <a:prstGeom prst="rect">
              <a:avLst/>
            </a:prstGeom>
          </p:spPr>
        </p:pic>
      </p:grpSp>
      <p:sp>
        <p:nvSpPr>
          <p:cNvPr id="5" name="object 5"/>
          <p:cNvSpPr txBox="1">
            <a:spLocks noGrp="1"/>
          </p:cNvSpPr>
          <p:nvPr>
            <p:ph type="title"/>
          </p:nvPr>
        </p:nvSpPr>
        <p:spPr>
          <a:xfrm>
            <a:off x="112877" y="144271"/>
            <a:ext cx="2292985" cy="1844039"/>
          </a:xfrm>
          <a:prstGeom prst="rect">
            <a:avLst/>
          </a:prstGeom>
        </p:spPr>
        <p:txBody>
          <a:bodyPr vert="horz" wrap="square" lIns="0" tIns="12700" rIns="0" bIns="0" rtlCol="0">
            <a:spAutoFit/>
          </a:bodyPr>
          <a:lstStyle/>
          <a:p>
            <a:pPr marL="143510" marR="136525" algn="ctr">
              <a:lnSpc>
                <a:spcPct val="100000"/>
              </a:lnSpc>
              <a:spcBef>
                <a:spcPts val="100"/>
              </a:spcBef>
            </a:pPr>
            <a:r>
              <a:rPr sz="3000" dirty="0"/>
              <a:t>ACİL</a:t>
            </a:r>
            <a:r>
              <a:rPr sz="3000" spc="-150" dirty="0"/>
              <a:t> </a:t>
            </a:r>
            <a:r>
              <a:rPr sz="3000" spc="-5" dirty="0"/>
              <a:t>ÇIKIŞ </a:t>
            </a:r>
            <a:r>
              <a:rPr sz="3000" spc="-819" dirty="0"/>
              <a:t> </a:t>
            </a:r>
            <a:r>
              <a:rPr sz="3000" dirty="0"/>
              <a:t>VE</a:t>
            </a:r>
            <a:endParaRPr sz="3000"/>
          </a:p>
          <a:p>
            <a:pPr marL="12700" marR="5080" indent="-1905" algn="ctr">
              <a:lnSpc>
                <a:spcPts val="3520"/>
              </a:lnSpc>
              <a:spcBef>
                <a:spcPts val="175"/>
              </a:spcBef>
            </a:pPr>
            <a:r>
              <a:rPr sz="3000" spc="-35" dirty="0"/>
              <a:t>İLKYARDIM </a:t>
            </a:r>
            <a:r>
              <a:rPr sz="3000" spc="-30" dirty="0"/>
              <a:t> </a:t>
            </a:r>
            <a:r>
              <a:rPr sz="3000" dirty="0"/>
              <a:t>İŞA</a:t>
            </a:r>
            <a:r>
              <a:rPr sz="3000" spc="5" dirty="0"/>
              <a:t>R</a:t>
            </a:r>
            <a:r>
              <a:rPr sz="3000" dirty="0"/>
              <a:t>ET</a:t>
            </a:r>
            <a:r>
              <a:rPr sz="3000" spc="5" dirty="0"/>
              <a:t>L</a:t>
            </a:r>
            <a:r>
              <a:rPr sz="3000" dirty="0"/>
              <a:t>E</a:t>
            </a:r>
            <a:r>
              <a:rPr sz="3000" spc="5" dirty="0"/>
              <a:t>R</a:t>
            </a:r>
            <a:r>
              <a:rPr sz="3000" dirty="0"/>
              <a:t>İ</a:t>
            </a:r>
            <a:endParaRPr sz="30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52400" y="0"/>
            <a:ext cx="8991600" cy="685800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49745" y="381000"/>
            <a:ext cx="8305800" cy="5916491"/>
          </a:xfrm>
          <a:prstGeom prst="rect">
            <a:avLst/>
          </a:prstGeom>
        </p:spPr>
        <p:txBody>
          <a:bodyPr vert="horz" wrap="square" lIns="0" tIns="12700" rIns="0" bIns="0" rtlCol="0">
            <a:spAutoFit/>
          </a:bodyPr>
          <a:lstStyle/>
          <a:p>
            <a:pPr marL="12700" marR="5080">
              <a:lnSpc>
                <a:spcPct val="120000"/>
              </a:lnSpc>
              <a:spcBef>
                <a:spcPts val="100"/>
              </a:spcBef>
            </a:pPr>
            <a:r>
              <a:rPr lang="tr-TR" sz="2900" b="1" spc="-5" dirty="0" smtClean="0">
                <a:solidFill>
                  <a:srgbClr val="C00000"/>
                </a:solidFill>
                <a:latin typeface="Arial"/>
                <a:cs typeface="Arial"/>
              </a:rPr>
              <a:t>Halide Hatu</a:t>
            </a:r>
            <a:r>
              <a:rPr lang="tr-TR" sz="2900" b="1" spc="-5" dirty="0" smtClean="0">
                <a:solidFill>
                  <a:srgbClr val="C00000"/>
                </a:solidFill>
                <a:latin typeface="Arial"/>
                <a:cs typeface="Arial"/>
              </a:rPr>
              <a:t>n İlkokulu </a:t>
            </a:r>
            <a:r>
              <a:rPr sz="2900" b="1" spc="-5" dirty="0" err="1" smtClean="0">
                <a:solidFill>
                  <a:srgbClr val="C00000"/>
                </a:solidFill>
                <a:latin typeface="Arial"/>
                <a:cs typeface="Arial"/>
              </a:rPr>
              <a:t>Müdürlüğü</a:t>
            </a:r>
            <a:r>
              <a:rPr lang="tr-TR" sz="2900" b="1" spc="40" dirty="0">
                <a:solidFill>
                  <a:srgbClr val="C00000"/>
                </a:solidFill>
                <a:latin typeface="Arial"/>
                <a:cs typeface="Arial"/>
              </a:rPr>
              <a:t> </a:t>
            </a:r>
            <a:r>
              <a:rPr lang="tr-TR" sz="2900" b="1" spc="40" dirty="0" smtClean="0">
                <a:solidFill>
                  <a:srgbClr val="C00000"/>
                </a:solidFill>
                <a:latin typeface="Arial"/>
                <a:cs typeface="Arial"/>
              </a:rPr>
              <a:t>olarak;</a:t>
            </a:r>
          </a:p>
          <a:p>
            <a:pPr marL="12700" marR="5080">
              <a:lnSpc>
                <a:spcPct val="120000"/>
              </a:lnSpc>
              <a:spcBef>
                <a:spcPts val="100"/>
              </a:spcBef>
            </a:pPr>
            <a:r>
              <a:rPr lang="tr-TR" sz="2900" spc="25" dirty="0" smtClean="0">
                <a:latin typeface="Microsoft Sans Serif"/>
                <a:cs typeface="Microsoft Sans Serif"/>
              </a:rPr>
              <a:t>Zamanın</a:t>
            </a:r>
            <a:r>
              <a:rPr sz="2900" spc="30" dirty="0" smtClean="0">
                <a:latin typeface="Microsoft Sans Serif"/>
                <a:cs typeface="Microsoft Sans Serif"/>
              </a:rPr>
              <a:t> </a:t>
            </a:r>
            <a:r>
              <a:rPr sz="2900" dirty="0">
                <a:latin typeface="Microsoft Sans Serif"/>
                <a:cs typeface="Microsoft Sans Serif"/>
              </a:rPr>
              <a:t>ve</a:t>
            </a:r>
            <a:r>
              <a:rPr sz="2900" spc="45" dirty="0">
                <a:latin typeface="Microsoft Sans Serif"/>
                <a:cs typeface="Microsoft Sans Serif"/>
              </a:rPr>
              <a:t> </a:t>
            </a:r>
            <a:r>
              <a:rPr sz="2900" spc="-10" dirty="0">
                <a:latin typeface="Microsoft Sans Serif"/>
                <a:cs typeface="Microsoft Sans Serif"/>
              </a:rPr>
              <a:t>geleceğin</a:t>
            </a:r>
            <a:r>
              <a:rPr sz="2900" spc="15" dirty="0">
                <a:latin typeface="Microsoft Sans Serif"/>
                <a:cs typeface="Microsoft Sans Serif"/>
              </a:rPr>
              <a:t> </a:t>
            </a:r>
            <a:r>
              <a:rPr sz="2900" spc="-15" dirty="0">
                <a:latin typeface="Microsoft Sans Serif"/>
                <a:cs typeface="Microsoft Sans Serif"/>
              </a:rPr>
              <a:t>becerileriyle</a:t>
            </a:r>
            <a:r>
              <a:rPr sz="2900" spc="25" dirty="0">
                <a:latin typeface="Microsoft Sans Serif"/>
                <a:cs typeface="Microsoft Sans Serif"/>
              </a:rPr>
              <a:t> </a:t>
            </a:r>
            <a:r>
              <a:rPr sz="2900" spc="10" dirty="0">
                <a:latin typeface="Microsoft Sans Serif"/>
                <a:cs typeface="Microsoft Sans Serif"/>
              </a:rPr>
              <a:t>donanmış</a:t>
            </a:r>
            <a:r>
              <a:rPr sz="2900" spc="35" dirty="0">
                <a:latin typeface="Microsoft Sans Serif"/>
                <a:cs typeface="Microsoft Sans Serif"/>
              </a:rPr>
              <a:t> </a:t>
            </a:r>
            <a:r>
              <a:rPr sz="2900" dirty="0">
                <a:latin typeface="Microsoft Sans Serif"/>
                <a:cs typeface="Microsoft Sans Serif"/>
              </a:rPr>
              <a:t>ve</a:t>
            </a:r>
            <a:r>
              <a:rPr sz="2900" spc="20" dirty="0">
                <a:latin typeface="Microsoft Sans Serif"/>
                <a:cs typeface="Microsoft Sans Serif"/>
              </a:rPr>
              <a:t> </a:t>
            </a:r>
            <a:r>
              <a:rPr sz="2900" spc="-5" dirty="0">
                <a:latin typeface="Microsoft Sans Serif"/>
                <a:cs typeface="Microsoft Sans Serif"/>
              </a:rPr>
              <a:t>bu </a:t>
            </a:r>
            <a:r>
              <a:rPr sz="2900" dirty="0">
                <a:latin typeface="Microsoft Sans Serif"/>
                <a:cs typeface="Microsoft Sans Serif"/>
              </a:rPr>
              <a:t> </a:t>
            </a:r>
            <a:r>
              <a:rPr sz="2900" spc="30" dirty="0" err="1">
                <a:latin typeface="Microsoft Sans Serif"/>
                <a:cs typeface="Microsoft Sans Serif"/>
              </a:rPr>
              <a:t>donanımı</a:t>
            </a:r>
            <a:r>
              <a:rPr sz="2900" spc="25" dirty="0">
                <a:latin typeface="Microsoft Sans Serif"/>
                <a:cs typeface="Microsoft Sans Serif"/>
              </a:rPr>
              <a:t> </a:t>
            </a:r>
            <a:r>
              <a:rPr sz="2900" spc="5" dirty="0" err="1" smtClean="0">
                <a:latin typeface="Microsoft Sans Serif"/>
                <a:cs typeface="Microsoft Sans Serif"/>
              </a:rPr>
              <a:t>insanlı</a:t>
            </a:r>
            <a:r>
              <a:rPr lang="tr-TR" sz="2900" spc="5" dirty="0" smtClean="0">
                <a:latin typeface="Microsoft Sans Serif"/>
                <a:cs typeface="Microsoft Sans Serif"/>
              </a:rPr>
              <a:t>k için </a:t>
            </a:r>
            <a:r>
              <a:rPr sz="2900" dirty="0" err="1" smtClean="0">
                <a:latin typeface="Microsoft Sans Serif"/>
                <a:cs typeface="Microsoft Sans Serif"/>
              </a:rPr>
              <a:t>sarf</a:t>
            </a:r>
            <a:r>
              <a:rPr sz="2900" spc="45" dirty="0" smtClean="0">
                <a:latin typeface="Microsoft Sans Serif"/>
                <a:cs typeface="Microsoft Sans Serif"/>
              </a:rPr>
              <a:t> </a:t>
            </a:r>
            <a:r>
              <a:rPr sz="2900" spc="-10" dirty="0">
                <a:latin typeface="Microsoft Sans Serif"/>
                <a:cs typeface="Microsoft Sans Serif"/>
              </a:rPr>
              <a:t>edebilen,</a:t>
            </a:r>
            <a:r>
              <a:rPr sz="2900" spc="10" dirty="0">
                <a:latin typeface="Microsoft Sans Serif"/>
                <a:cs typeface="Microsoft Sans Serif"/>
              </a:rPr>
              <a:t> </a:t>
            </a:r>
            <a:r>
              <a:rPr sz="2900" spc="-15" dirty="0" err="1">
                <a:latin typeface="Microsoft Sans Serif"/>
                <a:cs typeface="Microsoft Sans Serif"/>
              </a:rPr>
              <a:t>bilime</a:t>
            </a:r>
            <a:r>
              <a:rPr sz="2900" spc="-15" dirty="0">
                <a:latin typeface="Microsoft Sans Serif"/>
                <a:cs typeface="Microsoft Sans Serif"/>
              </a:rPr>
              <a:t> </a:t>
            </a:r>
            <a:r>
              <a:rPr sz="2900" spc="-10" dirty="0">
                <a:latin typeface="Microsoft Sans Serif"/>
                <a:cs typeface="Microsoft Sans Serif"/>
              </a:rPr>
              <a:t> </a:t>
            </a:r>
            <a:r>
              <a:rPr lang="tr-TR" sz="2900" spc="-10" dirty="0" smtClean="0">
                <a:latin typeface="Microsoft Sans Serif"/>
                <a:cs typeface="Microsoft Sans Serif"/>
              </a:rPr>
              <a:t>bağlı ve meraklı,</a:t>
            </a:r>
            <a:r>
              <a:rPr sz="2900" spc="40" dirty="0" smtClean="0">
                <a:latin typeface="Microsoft Sans Serif"/>
                <a:cs typeface="Microsoft Sans Serif"/>
              </a:rPr>
              <a:t> </a:t>
            </a:r>
            <a:r>
              <a:rPr sz="2900" spc="-5" dirty="0" err="1">
                <a:latin typeface="Microsoft Sans Serif"/>
                <a:cs typeface="Microsoft Sans Serif"/>
              </a:rPr>
              <a:t>kültüre</a:t>
            </a:r>
            <a:r>
              <a:rPr sz="2900" spc="30" dirty="0">
                <a:latin typeface="Microsoft Sans Serif"/>
                <a:cs typeface="Microsoft Sans Serif"/>
              </a:rPr>
              <a:t> </a:t>
            </a:r>
            <a:r>
              <a:rPr sz="2900" spc="10" dirty="0" err="1" smtClean="0">
                <a:latin typeface="Microsoft Sans Serif"/>
                <a:cs typeface="Microsoft Sans Serif"/>
              </a:rPr>
              <a:t>duyarlı</a:t>
            </a:r>
            <a:r>
              <a:rPr sz="2900" spc="10" dirty="0">
                <a:latin typeface="Microsoft Sans Serif"/>
                <a:cs typeface="Microsoft Sans Serif"/>
              </a:rPr>
              <a:t>,</a:t>
            </a:r>
            <a:r>
              <a:rPr sz="2900" spc="40" dirty="0">
                <a:latin typeface="Microsoft Sans Serif"/>
                <a:cs typeface="Microsoft Sans Serif"/>
              </a:rPr>
              <a:t> </a:t>
            </a:r>
            <a:r>
              <a:rPr sz="2900" spc="-15" dirty="0">
                <a:latin typeface="Microsoft Sans Serif"/>
                <a:cs typeface="Microsoft Sans Serif"/>
              </a:rPr>
              <a:t>nitelikli,</a:t>
            </a:r>
            <a:r>
              <a:rPr sz="2900" spc="15" dirty="0">
                <a:latin typeface="Microsoft Sans Serif"/>
                <a:cs typeface="Microsoft Sans Serif"/>
              </a:rPr>
              <a:t> </a:t>
            </a:r>
            <a:r>
              <a:rPr sz="2900" spc="10" dirty="0">
                <a:latin typeface="Microsoft Sans Serif"/>
                <a:cs typeface="Microsoft Sans Serif"/>
              </a:rPr>
              <a:t>ahlaklı </a:t>
            </a:r>
            <a:r>
              <a:rPr sz="2900" spc="15" dirty="0">
                <a:latin typeface="Microsoft Sans Serif"/>
                <a:cs typeface="Microsoft Sans Serif"/>
              </a:rPr>
              <a:t> </a:t>
            </a:r>
            <a:r>
              <a:rPr sz="2900" spc="-5" dirty="0">
                <a:latin typeface="Microsoft Sans Serif"/>
                <a:cs typeface="Microsoft Sans Serif"/>
              </a:rPr>
              <a:t>genç</a:t>
            </a:r>
            <a:r>
              <a:rPr sz="2900" spc="10" dirty="0">
                <a:latin typeface="Microsoft Sans Serif"/>
                <a:cs typeface="Microsoft Sans Serif"/>
              </a:rPr>
              <a:t> </a:t>
            </a:r>
            <a:r>
              <a:rPr sz="2900" spc="-10" dirty="0">
                <a:latin typeface="Microsoft Sans Serif"/>
                <a:cs typeface="Microsoft Sans Serif"/>
              </a:rPr>
              <a:t>bireyler</a:t>
            </a:r>
            <a:r>
              <a:rPr sz="2900" spc="15" dirty="0">
                <a:latin typeface="Microsoft Sans Serif"/>
                <a:cs typeface="Microsoft Sans Serif"/>
              </a:rPr>
              <a:t> </a:t>
            </a:r>
            <a:r>
              <a:rPr sz="2900" spc="-5" dirty="0">
                <a:latin typeface="Microsoft Sans Serif"/>
                <a:cs typeface="Microsoft Sans Serif"/>
              </a:rPr>
              <a:t>yetiştirirken</a:t>
            </a:r>
            <a:r>
              <a:rPr sz="2900" spc="15" dirty="0">
                <a:latin typeface="Microsoft Sans Serif"/>
                <a:cs typeface="Microsoft Sans Serif"/>
              </a:rPr>
              <a:t> </a:t>
            </a:r>
            <a:r>
              <a:rPr sz="2900" spc="-10" dirty="0">
                <a:latin typeface="Microsoft Sans Serif"/>
                <a:cs typeface="Microsoft Sans Serif"/>
              </a:rPr>
              <a:t>okulumuz</a:t>
            </a:r>
            <a:r>
              <a:rPr sz="2900" spc="20" dirty="0">
                <a:latin typeface="Microsoft Sans Serif"/>
                <a:cs typeface="Microsoft Sans Serif"/>
              </a:rPr>
              <a:t> </a:t>
            </a:r>
            <a:r>
              <a:rPr sz="2900" spc="-10" dirty="0">
                <a:latin typeface="Microsoft Sans Serif"/>
                <a:cs typeface="Microsoft Sans Serif"/>
              </a:rPr>
              <a:t>bünyesindeki</a:t>
            </a:r>
            <a:endParaRPr sz="2900" dirty="0">
              <a:latin typeface="Microsoft Sans Serif"/>
              <a:cs typeface="Microsoft Sans Serif"/>
            </a:endParaRPr>
          </a:p>
          <a:p>
            <a:pPr marL="12700" marR="125730">
              <a:lnSpc>
                <a:spcPct val="120000"/>
              </a:lnSpc>
            </a:pPr>
            <a:r>
              <a:rPr sz="2900" dirty="0">
                <a:latin typeface="Microsoft Sans Serif"/>
                <a:cs typeface="Microsoft Sans Serif"/>
              </a:rPr>
              <a:t>tüm</a:t>
            </a:r>
            <a:r>
              <a:rPr sz="2900" spc="25" dirty="0">
                <a:latin typeface="Microsoft Sans Serif"/>
                <a:cs typeface="Microsoft Sans Serif"/>
              </a:rPr>
              <a:t> </a:t>
            </a:r>
            <a:r>
              <a:rPr sz="2900" spc="30" dirty="0">
                <a:latin typeface="Microsoft Sans Serif"/>
                <a:cs typeface="Microsoft Sans Serif"/>
              </a:rPr>
              <a:t>çalışanlarımızın</a:t>
            </a:r>
            <a:r>
              <a:rPr sz="2900" spc="85" dirty="0">
                <a:latin typeface="Microsoft Sans Serif"/>
                <a:cs typeface="Microsoft Sans Serif"/>
              </a:rPr>
              <a:t> </a:t>
            </a:r>
            <a:r>
              <a:rPr sz="2900" dirty="0">
                <a:latin typeface="Microsoft Sans Serif"/>
                <a:cs typeface="Microsoft Sans Serif"/>
              </a:rPr>
              <a:t>ve</a:t>
            </a:r>
            <a:r>
              <a:rPr sz="2900" spc="35" dirty="0">
                <a:latin typeface="Microsoft Sans Serif"/>
                <a:cs typeface="Microsoft Sans Serif"/>
              </a:rPr>
              <a:t> </a:t>
            </a:r>
            <a:r>
              <a:rPr sz="2900" spc="-15" dirty="0">
                <a:latin typeface="Microsoft Sans Serif"/>
                <a:cs typeface="Microsoft Sans Serif"/>
              </a:rPr>
              <a:t>öğrencilerimizin</a:t>
            </a:r>
            <a:r>
              <a:rPr sz="2900" spc="5" dirty="0">
                <a:latin typeface="Microsoft Sans Serif"/>
                <a:cs typeface="Microsoft Sans Serif"/>
              </a:rPr>
              <a:t> </a:t>
            </a:r>
            <a:r>
              <a:rPr sz="2900" dirty="0">
                <a:latin typeface="Microsoft Sans Serif"/>
                <a:cs typeface="Microsoft Sans Serif"/>
              </a:rPr>
              <a:t>İş</a:t>
            </a:r>
            <a:r>
              <a:rPr sz="2900" spc="35" dirty="0">
                <a:latin typeface="Microsoft Sans Serif"/>
                <a:cs typeface="Microsoft Sans Serif"/>
              </a:rPr>
              <a:t> Sağlığı </a:t>
            </a:r>
            <a:r>
              <a:rPr sz="2900" spc="40" dirty="0">
                <a:latin typeface="Microsoft Sans Serif"/>
                <a:cs typeface="Microsoft Sans Serif"/>
              </a:rPr>
              <a:t> </a:t>
            </a:r>
            <a:r>
              <a:rPr sz="2900" dirty="0">
                <a:latin typeface="Microsoft Sans Serif"/>
                <a:cs typeface="Microsoft Sans Serif"/>
              </a:rPr>
              <a:t>ve</a:t>
            </a:r>
            <a:r>
              <a:rPr sz="2900" spc="40" dirty="0">
                <a:latin typeface="Microsoft Sans Serif"/>
                <a:cs typeface="Microsoft Sans Serif"/>
              </a:rPr>
              <a:t> </a:t>
            </a:r>
            <a:r>
              <a:rPr sz="2900" spc="-15" dirty="0">
                <a:latin typeface="Microsoft Sans Serif"/>
                <a:cs typeface="Microsoft Sans Serif"/>
              </a:rPr>
              <a:t>Güvenliğini</a:t>
            </a:r>
            <a:r>
              <a:rPr sz="2900" dirty="0">
                <a:latin typeface="Microsoft Sans Serif"/>
                <a:cs typeface="Microsoft Sans Serif"/>
              </a:rPr>
              <a:t> </a:t>
            </a:r>
            <a:r>
              <a:rPr sz="2900" spc="10" dirty="0">
                <a:latin typeface="Microsoft Sans Serif"/>
                <a:cs typeface="Microsoft Sans Serif"/>
              </a:rPr>
              <a:t>anlayıp</a:t>
            </a:r>
            <a:r>
              <a:rPr sz="2900" spc="45" dirty="0">
                <a:latin typeface="Microsoft Sans Serif"/>
                <a:cs typeface="Microsoft Sans Serif"/>
              </a:rPr>
              <a:t> </a:t>
            </a:r>
            <a:r>
              <a:rPr sz="2900" dirty="0">
                <a:latin typeface="Microsoft Sans Serif"/>
                <a:cs typeface="Microsoft Sans Serif"/>
              </a:rPr>
              <a:t>hayatlarında</a:t>
            </a:r>
            <a:r>
              <a:rPr sz="2900" spc="45" dirty="0">
                <a:latin typeface="Microsoft Sans Serif"/>
                <a:cs typeface="Microsoft Sans Serif"/>
              </a:rPr>
              <a:t> </a:t>
            </a:r>
            <a:r>
              <a:rPr sz="2900" spc="10" dirty="0">
                <a:latin typeface="Microsoft Sans Serif"/>
                <a:cs typeface="Microsoft Sans Serif"/>
              </a:rPr>
              <a:t>uygulamalarını </a:t>
            </a:r>
            <a:r>
              <a:rPr sz="2900" spc="-780" dirty="0">
                <a:latin typeface="Microsoft Sans Serif"/>
                <a:cs typeface="Microsoft Sans Serif"/>
              </a:rPr>
              <a:t> </a:t>
            </a:r>
            <a:r>
              <a:rPr sz="2900" spc="-5" dirty="0">
                <a:latin typeface="Microsoft Sans Serif"/>
                <a:cs typeface="Microsoft Sans Serif"/>
              </a:rPr>
              <a:t>sağlamak,</a:t>
            </a:r>
            <a:r>
              <a:rPr sz="2900" dirty="0">
                <a:latin typeface="Microsoft Sans Serif"/>
                <a:cs typeface="Microsoft Sans Serif"/>
              </a:rPr>
              <a:t> İş</a:t>
            </a:r>
            <a:r>
              <a:rPr sz="2900" spc="40" dirty="0">
                <a:latin typeface="Microsoft Sans Serif"/>
                <a:cs typeface="Microsoft Sans Serif"/>
              </a:rPr>
              <a:t> </a:t>
            </a:r>
            <a:r>
              <a:rPr sz="2900" spc="35" dirty="0">
                <a:latin typeface="Microsoft Sans Serif"/>
                <a:cs typeface="Microsoft Sans Serif"/>
              </a:rPr>
              <a:t>Sağlığı</a:t>
            </a:r>
            <a:r>
              <a:rPr sz="2900" spc="30" dirty="0">
                <a:latin typeface="Microsoft Sans Serif"/>
                <a:cs typeface="Microsoft Sans Serif"/>
              </a:rPr>
              <a:t> </a:t>
            </a:r>
            <a:r>
              <a:rPr sz="2900" dirty="0">
                <a:latin typeface="Microsoft Sans Serif"/>
                <a:cs typeface="Microsoft Sans Serif"/>
              </a:rPr>
              <a:t>ve</a:t>
            </a:r>
            <a:r>
              <a:rPr sz="2900" spc="25" dirty="0">
                <a:latin typeface="Microsoft Sans Serif"/>
                <a:cs typeface="Microsoft Sans Serif"/>
              </a:rPr>
              <a:t> </a:t>
            </a:r>
            <a:r>
              <a:rPr sz="2900" spc="-10" dirty="0">
                <a:latin typeface="Microsoft Sans Serif"/>
                <a:cs typeface="Microsoft Sans Serif"/>
              </a:rPr>
              <a:t>Güvenliği</a:t>
            </a:r>
            <a:r>
              <a:rPr sz="2900" dirty="0">
                <a:latin typeface="Microsoft Sans Serif"/>
                <a:cs typeface="Microsoft Sans Serif"/>
              </a:rPr>
              <a:t> </a:t>
            </a:r>
            <a:r>
              <a:rPr sz="2900" spc="25" dirty="0">
                <a:latin typeface="Microsoft Sans Serif"/>
                <a:cs typeface="Microsoft Sans Serif"/>
              </a:rPr>
              <a:t>açısından </a:t>
            </a:r>
            <a:r>
              <a:rPr sz="2900" spc="30" dirty="0">
                <a:latin typeface="Microsoft Sans Serif"/>
                <a:cs typeface="Microsoft Sans Serif"/>
              </a:rPr>
              <a:t> </a:t>
            </a:r>
            <a:r>
              <a:rPr sz="2900" spc="-10" dirty="0">
                <a:latin typeface="Microsoft Sans Serif"/>
                <a:cs typeface="Microsoft Sans Serif"/>
              </a:rPr>
              <a:t>okulumuzdaki</a:t>
            </a:r>
            <a:r>
              <a:rPr sz="2900" spc="35" dirty="0">
                <a:latin typeface="Microsoft Sans Serif"/>
                <a:cs typeface="Microsoft Sans Serif"/>
              </a:rPr>
              <a:t> </a:t>
            </a:r>
            <a:r>
              <a:rPr sz="2900" spc="-10" dirty="0">
                <a:latin typeface="Microsoft Sans Serif"/>
                <a:cs typeface="Microsoft Sans Serif"/>
              </a:rPr>
              <a:t>tüm</a:t>
            </a:r>
            <a:r>
              <a:rPr sz="2900" spc="15" dirty="0">
                <a:latin typeface="Microsoft Sans Serif"/>
                <a:cs typeface="Microsoft Sans Serif"/>
              </a:rPr>
              <a:t> </a:t>
            </a:r>
            <a:r>
              <a:rPr sz="2900" spc="-10" dirty="0">
                <a:latin typeface="Microsoft Sans Serif"/>
                <a:cs typeface="Microsoft Sans Serif"/>
              </a:rPr>
              <a:t>riskleri</a:t>
            </a:r>
            <a:r>
              <a:rPr sz="2900" spc="25" dirty="0">
                <a:latin typeface="Microsoft Sans Serif"/>
                <a:cs typeface="Microsoft Sans Serif"/>
              </a:rPr>
              <a:t> </a:t>
            </a:r>
            <a:r>
              <a:rPr sz="2900" spc="-5" dirty="0">
                <a:latin typeface="Microsoft Sans Serif"/>
                <a:cs typeface="Microsoft Sans Serif"/>
              </a:rPr>
              <a:t>minimuma</a:t>
            </a:r>
            <a:r>
              <a:rPr sz="2900" spc="25" dirty="0">
                <a:latin typeface="Microsoft Sans Serif"/>
                <a:cs typeface="Microsoft Sans Serif"/>
              </a:rPr>
              <a:t> </a:t>
            </a:r>
            <a:r>
              <a:rPr sz="2900" spc="-10" dirty="0">
                <a:latin typeface="Microsoft Sans Serif"/>
                <a:cs typeface="Microsoft Sans Serif"/>
              </a:rPr>
              <a:t>indirmek</a:t>
            </a:r>
            <a:r>
              <a:rPr sz="2900" dirty="0">
                <a:latin typeface="Microsoft Sans Serif"/>
                <a:cs typeface="Microsoft Sans Serif"/>
              </a:rPr>
              <a:t> veya </a:t>
            </a:r>
            <a:r>
              <a:rPr sz="2900" spc="-785" dirty="0">
                <a:latin typeface="Microsoft Sans Serif"/>
                <a:cs typeface="Microsoft Sans Serif"/>
              </a:rPr>
              <a:t> </a:t>
            </a:r>
            <a:r>
              <a:rPr sz="2900" spc="-5" dirty="0">
                <a:latin typeface="Microsoft Sans Serif"/>
                <a:cs typeface="Microsoft Sans Serif"/>
              </a:rPr>
              <a:t>ortadan</a:t>
            </a:r>
            <a:r>
              <a:rPr sz="2900" spc="15" dirty="0">
                <a:latin typeface="Microsoft Sans Serif"/>
                <a:cs typeface="Microsoft Sans Serif"/>
              </a:rPr>
              <a:t> </a:t>
            </a:r>
            <a:r>
              <a:rPr sz="2900" spc="10" dirty="0">
                <a:latin typeface="Microsoft Sans Serif"/>
                <a:cs typeface="Microsoft Sans Serif"/>
              </a:rPr>
              <a:t>kaldırmak</a:t>
            </a:r>
            <a:r>
              <a:rPr sz="2900" spc="35" dirty="0">
                <a:latin typeface="Microsoft Sans Serif"/>
                <a:cs typeface="Microsoft Sans Serif"/>
              </a:rPr>
              <a:t> </a:t>
            </a:r>
            <a:r>
              <a:rPr sz="2900" spc="-5" dirty="0">
                <a:latin typeface="Microsoft Sans Serif"/>
                <a:cs typeface="Microsoft Sans Serif"/>
              </a:rPr>
              <a:t>en</a:t>
            </a:r>
            <a:r>
              <a:rPr sz="2900" spc="35" dirty="0">
                <a:latin typeface="Microsoft Sans Serif"/>
                <a:cs typeface="Microsoft Sans Serif"/>
              </a:rPr>
              <a:t> </a:t>
            </a:r>
            <a:r>
              <a:rPr sz="2900" spc="-10" dirty="0">
                <a:latin typeface="Microsoft Sans Serif"/>
                <a:cs typeface="Microsoft Sans Serif"/>
              </a:rPr>
              <a:t>temel</a:t>
            </a:r>
            <a:r>
              <a:rPr sz="2900" spc="35" dirty="0">
                <a:latin typeface="Microsoft Sans Serif"/>
                <a:cs typeface="Microsoft Sans Serif"/>
              </a:rPr>
              <a:t> </a:t>
            </a:r>
            <a:r>
              <a:rPr sz="2900" spc="-25" dirty="0">
                <a:latin typeface="Microsoft Sans Serif"/>
                <a:cs typeface="Microsoft Sans Serif"/>
              </a:rPr>
              <a:t>hedefimizdir.</a:t>
            </a:r>
            <a:endParaRPr sz="2900" dirty="0">
              <a:latin typeface="Microsoft Sans Serif"/>
              <a:cs typeface="Microsoft Sans Serif"/>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52400" y="0"/>
            <a:ext cx="4563618" cy="6858000"/>
          </a:xfrm>
          <a:prstGeom prst="rect">
            <a:avLst/>
          </a:prstGeom>
        </p:spPr>
      </p:pic>
      <p:pic>
        <p:nvPicPr>
          <p:cNvPr id="3" name="object 3"/>
          <p:cNvPicPr/>
          <p:nvPr/>
        </p:nvPicPr>
        <p:blipFill>
          <a:blip r:embed="rId3" cstate="print"/>
          <a:stretch>
            <a:fillRect/>
          </a:stretch>
        </p:blipFill>
        <p:spPr>
          <a:xfrm>
            <a:off x="5056123" y="1134491"/>
            <a:ext cx="3765168" cy="387604"/>
          </a:xfrm>
          <a:prstGeom prst="rect">
            <a:avLst/>
          </a:prstGeom>
        </p:spPr>
      </p:pic>
      <p:pic>
        <p:nvPicPr>
          <p:cNvPr id="4" name="object 4"/>
          <p:cNvPicPr/>
          <p:nvPr/>
        </p:nvPicPr>
        <p:blipFill>
          <a:blip r:embed="rId4" cstate="print"/>
          <a:stretch>
            <a:fillRect/>
          </a:stretch>
        </p:blipFill>
        <p:spPr>
          <a:xfrm>
            <a:off x="5415279" y="1861057"/>
            <a:ext cx="3044317" cy="390144"/>
          </a:xfrm>
          <a:prstGeom prst="rect">
            <a:avLst/>
          </a:prstGeom>
        </p:spPr>
      </p:pic>
      <p:pic>
        <p:nvPicPr>
          <p:cNvPr id="5" name="object 5"/>
          <p:cNvPicPr/>
          <p:nvPr/>
        </p:nvPicPr>
        <p:blipFill>
          <a:blip r:embed="rId5" cstate="print"/>
          <a:stretch>
            <a:fillRect/>
          </a:stretch>
        </p:blipFill>
        <p:spPr>
          <a:xfrm>
            <a:off x="5774054" y="2597530"/>
            <a:ext cx="2357120" cy="387604"/>
          </a:xfrm>
          <a:prstGeom prst="rect">
            <a:avLst/>
          </a:prstGeom>
        </p:spPr>
      </p:pic>
      <p:pic>
        <p:nvPicPr>
          <p:cNvPr id="6" name="object 6"/>
          <p:cNvPicPr/>
          <p:nvPr/>
        </p:nvPicPr>
        <p:blipFill>
          <a:blip r:embed="rId6" cstate="print"/>
          <a:stretch>
            <a:fillRect/>
          </a:stretch>
        </p:blipFill>
        <p:spPr>
          <a:xfrm>
            <a:off x="5381625" y="3324097"/>
            <a:ext cx="3114166" cy="392556"/>
          </a:xfrm>
          <a:prstGeom prst="rect">
            <a:avLst/>
          </a:prstGeom>
        </p:spPr>
      </p:pic>
      <p:pic>
        <p:nvPicPr>
          <p:cNvPr id="7" name="object 7"/>
          <p:cNvPicPr/>
          <p:nvPr/>
        </p:nvPicPr>
        <p:blipFill>
          <a:blip r:embed="rId7" cstate="print"/>
          <a:stretch>
            <a:fillRect/>
          </a:stretch>
        </p:blipFill>
        <p:spPr>
          <a:xfrm>
            <a:off x="5170042" y="4055617"/>
            <a:ext cx="3515106" cy="392556"/>
          </a:xfrm>
          <a:prstGeom prst="rect">
            <a:avLst/>
          </a:prstGeom>
        </p:spPr>
      </p:pic>
      <p:pic>
        <p:nvPicPr>
          <p:cNvPr id="8" name="object 8"/>
          <p:cNvPicPr/>
          <p:nvPr/>
        </p:nvPicPr>
        <p:blipFill>
          <a:blip r:embed="rId8" cstate="print"/>
          <a:stretch>
            <a:fillRect/>
          </a:stretch>
        </p:blipFill>
        <p:spPr>
          <a:xfrm>
            <a:off x="5276977" y="4792090"/>
            <a:ext cx="3331590" cy="306704"/>
          </a:xfrm>
          <a:prstGeom prst="rect">
            <a:avLst/>
          </a:prstGeom>
        </p:spPr>
      </p:pic>
      <p:pic>
        <p:nvPicPr>
          <p:cNvPr id="9" name="object 9"/>
          <p:cNvPicPr/>
          <p:nvPr/>
        </p:nvPicPr>
        <p:blipFill>
          <a:blip r:embed="rId9" cstate="print"/>
          <a:stretch>
            <a:fillRect/>
          </a:stretch>
        </p:blipFill>
        <p:spPr>
          <a:xfrm>
            <a:off x="5458714" y="5518658"/>
            <a:ext cx="2944494" cy="392506"/>
          </a:xfrm>
          <a:prstGeom prst="rect">
            <a:avLst/>
          </a:prstGeom>
        </p:spPr>
      </p:pic>
      <p:sp>
        <p:nvSpPr>
          <p:cNvPr id="10" name="object 10"/>
          <p:cNvSpPr txBox="1">
            <a:spLocks noGrp="1"/>
          </p:cNvSpPr>
          <p:nvPr>
            <p:ph type="title"/>
          </p:nvPr>
        </p:nvSpPr>
        <p:spPr>
          <a:xfrm>
            <a:off x="4990337" y="404367"/>
            <a:ext cx="3830954" cy="391160"/>
          </a:xfrm>
          <a:prstGeom prst="rect">
            <a:avLst/>
          </a:prstGeom>
        </p:spPr>
        <p:txBody>
          <a:bodyPr vert="horz" wrap="square" lIns="0" tIns="12700" rIns="0" bIns="0" rtlCol="0">
            <a:spAutoFit/>
          </a:bodyPr>
          <a:lstStyle/>
          <a:p>
            <a:pPr marL="12700">
              <a:lnSpc>
                <a:spcPct val="100000"/>
              </a:lnSpc>
              <a:spcBef>
                <a:spcPts val="100"/>
              </a:spcBef>
            </a:pPr>
            <a:r>
              <a:rPr sz="2400" dirty="0"/>
              <a:t>İŞ</a:t>
            </a:r>
            <a:r>
              <a:rPr sz="2400" spc="-30" dirty="0"/>
              <a:t> </a:t>
            </a:r>
            <a:r>
              <a:rPr sz="2400" spc="-5" dirty="0"/>
              <a:t>SAĞLIĞI</a:t>
            </a:r>
            <a:r>
              <a:rPr sz="2400" spc="-40" dirty="0"/>
              <a:t> </a:t>
            </a:r>
            <a:r>
              <a:rPr sz="2400" spc="-5" dirty="0"/>
              <a:t>ve</a:t>
            </a:r>
            <a:r>
              <a:rPr sz="2400" spc="-25" dirty="0"/>
              <a:t> </a:t>
            </a:r>
            <a:r>
              <a:rPr sz="2400" spc="-5" dirty="0"/>
              <a:t>GÜVENLİĞİ</a:t>
            </a:r>
            <a:endParaRPr sz="24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9144000" cy="6237312"/>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6902"/>
            <a:ext cx="7978902" cy="6230410"/>
            <a:chOff x="0" y="6902"/>
            <a:chExt cx="7978902" cy="6230410"/>
          </a:xfrm>
        </p:grpSpPr>
        <p:pic>
          <p:nvPicPr>
            <p:cNvPr id="4" name="object 4"/>
            <p:cNvPicPr/>
            <p:nvPr/>
          </p:nvPicPr>
          <p:blipFill>
            <a:blip r:embed="rId2" cstate="print"/>
            <a:stretch>
              <a:fillRect/>
            </a:stretch>
          </p:blipFill>
          <p:spPr>
            <a:xfrm>
              <a:off x="395541" y="2728175"/>
              <a:ext cx="2919222" cy="3509137"/>
            </a:xfrm>
            <a:prstGeom prst="rect">
              <a:avLst/>
            </a:prstGeom>
          </p:spPr>
        </p:pic>
        <p:pic>
          <p:nvPicPr>
            <p:cNvPr id="5" name="object 5"/>
            <p:cNvPicPr/>
            <p:nvPr/>
          </p:nvPicPr>
          <p:blipFill>
            <a:blip r:embed="rId3" cstate="print"/>
            <a:stretch>
              <a:fillRect/>
            </a:stretch>
          </p:blipFill>
          <p:spPr>
            <a:xfrm>
              <a:off x="5076063" y="2745320"/>
              <a:ext cx="2902839" cy="3491991"/>
            </a:xfrm>
            <a:prstGeom prst="rect">
              <a:avLst/>
            </a:prstGeom>
          </p:spPr>
        </p:pic>
        <p:sp>
          <p:nvSpPr>
            <p:cNvPr id="6" name="object 6"/>
            <p:cNvSpPr/>
            <p:nvPr/>
          </p:nvSpPr>
          <p:spPr>
            <a:xfrm>
              <a:off x="4616703" y="76098"/>
              <a:ext cx="0" cy="6084570"/>
            </a:xfrm>
            <a:custGeom>
              <a:avLst/>
              <a:gdLst/>
              <a:ahLst/>
              <a:cxnLst/>
              <a:rect l="l" t="t" r="r" b="b"/>
              <a:pathLst>
                <a:path h="6084570">
                  <a:moveTo>
                    <a:pt x="0" y="6084062"/>
                  </a:moveTo>
                  <a:lnTo>
                    <a:pt x="0" y="0"/>
                  </a:lnTo>
                  <a:lnTo>
                    <a:pt x="0" y="6084062"/>
                  </a:lnTo>
                  <a:close/>
                </a:path>
              </a:pathLst>
            </a:custGeom>
            <a:ln w="3175">
              <a:solidFill>
                <a:srgbClr val="000000"/>
              </a:solidFill>
            </a:ln>
          </p:spPr>
          <p:txBody>
            <a:bodyPr wrap="square" lIns="0" tIns="0" rIns="0" bIns="0" rtlCol="0"/>
            <a:lstStyle/>
            <a:p>
              <a:endParaRPr/>
            </a:p>
          </p:txBody>
        </p:sp>
        <p:sp>
          <p:nvSpPr>
            <p:cNvPr id="7" name="object 7"/>
            <p:cNvSpPr/>
            <p:nvPr/>
          </p:nvSpPr>
          <p:spPr>
            <a:xfrm>
              <a:off x="0" y="6902"/>
              <a:ext cx="4502150" cy="2134235"/>
            </a:xfrm>
            <a:custGeom>
              <a:avLst/>
              <a:gdLst/>
              <a:ahLst/>
              <a:cxnLst/>
              <a:rect l="l" t="t" r="r" b="b"/>
              <a:pathLst>
                <a:path w="4502150" h="2134235">
                  <a:moveTo>
                    <a:pt x="406247" y="702519"/>
                  </a:moveTo>
                  <a:lnTo>
                    <a:pt x="400782" y="665446"/>
                  </a:lnTo>
                  <a:lnTo>
                    <a:pt x="399991" y="628799"/>
                  </a:lnTo>
                  <a:lnTo>
                    <a:pt x="403721" y="592711"/>
                  </a:lnTo>
                  <a:lnTo>
                    <a:pt x="424118" y="522733"/>
                  </a:lnTo>
                  <a:lnTo>
                    <a:pt x="460735" y="456563"/>
                  </a:lnTo>
                  <a:lnTo>
                    <a:pt x="484739" y="425234"/>
                  </a:lnTo>
                  <a:lnTo>
                    <a:pt x="512332" y="395252"/>
                  </a:lnTo>
                  <a:lnTo>
                    <a:pt x="543359" y="366747"/>
                  </a:lnTo>
                  <a:lnTo>
                    <a:pt x="577667" y="339851"/>
                  </a:lnTo>
                  <a:lnTo>
                    <a:pt x="615100" y="314695"/>
                  </a:lnTo>
                  <a:lnTo>
                    <a:pt x="655502" y="291410"/>
                  </a:lnTo>
                  <a:lnTo>
                    <a:pt x="698719" y="270128"/>
                  </a:lnTo>
                  <a:lnTo>
                    <a:pt x="744597" y="250980"/>
                  </a:lnTo>
                  <a:lnTo>
                    <a:pt x="792979" y="234098"/>
                  </a:lnTo>
                  <a:lnTo>
                    <a:pt x="843710" y="219613"/>
                  </a:lnTo>
                  <a:lnTo>
                    <a:pt x="896637" y="207656"/>
                  </a:lnTo>
                  <a:lnTo>
                    <a:pt x="951604" y="198359"/>
                  </a:lnTo>
                  <a:lnTo>
                    <a:pt x="1008456" y="191852"/>
                  </a:lnTo>
                  <a:lnTo>
                    <a:pt x="1060513" y="188541"/>
                  </a:lnTo>
                  <a:lnTo>
                    <a:pt x="1112558" y="187733"/>
                  </a:lnTo>
                  <a:lnTo>
                    <a:pt x="1164380" y="189401"/>
                  </a:lnTo>
                  <a:lnTo>
                    <a:pt x="1215768" y="193519"/>
                  </a:lnTo>
                  <a:lnTo>
                    <a:pt x="1266513" y="200058"/>
                  </a:lnTo>
                  <a:lnTo>
                    <a:pt x="1316403" y="208992"/>
                  </a:lnTo>
                  <a:lnTo>
                    <a:pt x="1365230" y="220294"/>
                  </a:lnTo>
                  <a:lnTo>
                    <a:pt x="1412782" y="233936"/>
                  </a:lnTo>
                  <a:lnTo>
                    <a:pt x="1458849" y="249891"/>
                  </a:lnTo>
                  <a:lnTo>
                    <a:pt x="1486187" y="220145"/>
                  </a:lnTo>
                  <a:lnTo>
                    <a:pt x="1517208" y="192716"/>
                  </a:lnTo>
                  <a:lnTo>
                    <a:pt x="1551595" y="167665"/>
                  </a:lnTo>
                  <a:lnTo>
                    <a:pt x="1589035" y="145054"/>
                  </a:lnTo>
                  <a:lnTo>
                    <a:pt x="1629210" y="124946"/>
                  </a:lnTo>
                  <a:lnTo>
                    <a:pt x="1671808" y="107402"/>
                  </a:lnTo>
                  <a:lnTo>
                    <a:pt x="1716511" y="92486"/>
                  </a:lnTo>
                  <a:lnTo>
                    <a:pt x="1763006" y="80257"/>
                  </a:lnTo>
                  <a:lnTo>
                    <a:pt x="1810976" y="70780"/>
                  </a:lnTo>
                  <a:lnTo>
                    <a:pt x="1860107" y="64115"/>
                  </a:lnTo>
                  <a:lnTo>
                    <a:pt x="1910084" y="60325"/>
                  </a:lnTo>
                  <a:lnTo>
                    <a:pt x="1960591" y="59471"/>
                  </a:lnTo>
                  <a:lnTo>
                    <a:pt x="2011314" y="61617"/>
                  </a:lnTo>
                  <a:lnTo>
                    <a:pt x="2061936" y="66823"/>
                  </a:lnTo>
                  <a:lnTo>
                    <a:pt x="2112144" y="75153"/>
                  </a:lnTo>
                  <a:lnTo>
                    <a:pt x="2161621" y="86667"/>
                  </a:lnTo>
                  <a:lnTo>
                    <a:pt x="2210054" y="101428"/>
                  </a:lnTo>
                  <a:lnTo>
                    <a:pt x="2278062" y="128971"/>
                  </a:lnTo>
                  <a:lnTo>
                    <a:pt x="2339213" y="162515"/>
                  </a:lnTo>
                  <a:lnTo>
                    <a:pt x="2365604" y="132771"/>
                  </a:lnTo>
                  <a:lnTo>
                    <a:pt x="2396467" y="105761"/>
                  </a:lnTo>
                  <a:lnTo>
                    <a:pt x="2431344" y="81585"/>
                  </a:lnTo>
                  <a:lnTo>
                    <a:pt x="2469777" y="60342"/>
                  </a:lnTo>
                  <a:lnTo>
                    <a:pt x="2511308" y="42130"/>
                  </a:lnTo>
                  <a:lnTo>
                    <a:pt x="2555479" y="27048"/>
                  </a:lnTo>
                  <a:lnTo>
                    <a:pt x="2601833" y="15195"/>
                  </a:lnTo>
                  <a:lnTo>
                    <a:pt x="2649910" y="6670"/>
                  </a:lnTo>
                  <a:lnTo>
                    <a:pt x="2699254" y="1572"/>
                  </a:lnTo>
                  <a:lnTo>
                    <a:pt x="2749406" y="0"/>
                  </a:lnTo>
                  <a:lnTo>
                    <a:pt x="2799908" y="2051"/>
                  </a:lnTo>
                  <a:lnTo>
                    <a:pt x="2850303" y="7827"/>
                  </a:lnTo>
                  <a:lnTo>
                    <a:pt x="2900133" y="17424"/>
                  </a:lnTo>
                  <a:lnTo>
                    <a:pt x="2948940" y="30943"/>
                  </a:lnTo>
                  <a:lnTo>
                    <a:pt x="2994048" y="47570"/>
                  </a:lnTo>
                  <a:lnTo>
                    <a:pt x="3035776" y="67376"/>
                  </a:lnTo>
                  <a:lnTo>
                    <a:pt x="3073741" y="90111"/>
                  </a:lnTo>
                  <a:lnTo>
                    <a:pt x="3107563" y="115525"/>
                  </a:lnTo>
                  <a:lnTo>
                    <a:pt x="3143012" y="91220"/>
                  </a:lnTo>
                  <a:lnTo>
                    <a:pt x="3181350" y="69753"/>
                  </a:lnTo>
                  <a:lnTo>
                    <a:pt x="3222218" y="51142"/>
                  </a:lnTo>
                  <a:lnTo>
                    <a:pt x="3265259" y="35406"/>
                  </a:lnTo>
                  <a:lnTo>
                    <a:pt x="3310113" y="22564"/>
                  </a:lnTo>
                  <a:lnTo>
                    <a:pt x="3356422" y="12635"/>
                  </a:lnTo>
                  <a:lnTo>
                    <a:pt x="3403827" y="5637"/>
                  </a:lnTo>
                  <a:lnTo>
                    <a:pt x="3451971" y="1590"/>
                  </a:lnTo>
                  <a:lnTo>
                    <a:pt x="3500494" y="512"/>
                  </a:lnTo>
                  <a:lnTo>
                    <a:pt x="3549038" y="2422"/>
                  </a:lnTo>
                  <a:lnTo>
                    <a:pt x="3597244" y="7338"/>
                  </a:lnTo>
                  <a:lnTo>
                    <a:pt x="3644755" y="15280"/>
                  </a:lnTo>
                  <a:lnTo>
                    <a:pt x="3691211" y="26267"/>
                  </a:lnTo>
                  <a:lnTo>
                    <a:pt x="3736254" y="40316"/>
                  </a:lnTo>
                  <a:lnTo>
                    <a:pt x="3779526" y="57447"/>
                  </a:lnTo>
                  <a:lnTo>
                    <a:pt x="3820667" y="77679"/>
                  </a:lnTo>
                  <a:lnTo>
                    <a:pt x="3870814" y="109149"/>
                  </a:lnTo>
                  <a:lnTo>
                    <a:pt x="3913475" y="144514"/>
                  </a:lnTo>
                  <a:lnTo>
                    <a:pt x="3948144" y="183219"/>
                  </a:lnTo>
                  <a:lnTo>
                    <a:pt x="3974315" y="224711"/>
                  </a:lnTo>
                  <a:lnTo>
                    <a:pt x="3991483" y="268433"/>
                  </a:lnTo>
                  <a:lnTo>
                    <a:pt x="4049031" y="280739"/>
                  </a:lnTo>
                  <a:lnTo>
                    <a:pt x="4103105" y="296651"/>
                  </a:lnTo>
                  <a:lnTo>
                    <a:pt x="4153464" y="315900"/>
                  </a:lnTo>
                  <a:lnTo>
                    <a:pt x="4199873" y="338216"/>
                  </a:lnTo>
                  <a:lnTo>
                    <a:pt x="4242091" y="363330"/>
                  </a:lnTo>
                  <a:lnTo>
                    <a:pt x="4279882" y="390975"/>
                  </a:lnTo>
                  <a:lnTo>
                    <a:pt x="4313008" y="420880"/>
                  </a:lnTo>
                  <a:lnTo>
                    <a:pt x="4341230" y="452778"/>
                  </a:lnTo>
                  <a:lnTo>
                    <a:pt x="4364311" y="486399"/>
                  </a:lnTo>
                  <a:lnTo>
                    <a:pt x="4382012" y="521474"/>
                  </a:lnTo>
                  <a:lnTo>
                    <a:pt x="4394096" y="557734"/>
                  </a:lnTo>
                  <a:lnTo>
                    <a:pt x="4400460" y="632735"/>
                  </a:lnTo>
                  <a:lnTo>
                    <a:pt x="4394265" y="670937"/>
                  </a:lnTo>
                  <a:lnTo>
                    <a:pt x="4381500" y="709250"/>
                  </a:lnTo>
                  <a:lnTo>
                    <a:pt x="4363408" y="744772"/>
                  </a:lnTo>
                  <a:lnTo>
                    <a:pt x="4356100" y="756367"/>
                  </a:lnTo>
                  <a:lnTo>
                    <a:pt x="4391129" y="788535"/>
                  </a:lnTo>
                  <a:lnTo>
                    <a:pt x="4421288" y="821948"/>
                  </a:lnTo>
                  <a:lnTo>
                    <a:pt x="4446615" y="856412"/>
                  </a:lnTo>
                  <a:lnTo>
                    <a:pt x="4467149" y="891737"/>
                  </a:lnTo>
                  <a:lnTo>
                    <a:pt x="4482927" y="927732"/>
                  </a:lnTo>
                  <a:lnTo>
                    <a:pt x="4493990" y="964204"/>
                  </a:lnTo>
                  <a:lnTo>
                    <a:pt x="4502124" y="1037816"/>
                  </a:lnTo>
                  <a:lnTo>
                    <a:pt x="4499272" y="1074572"/>
                  </a:lnTo>
                  <a:lnTo>
                    <a:pt x="4479924" y="1147027"/>
                  </a:lnTo>
                  <a:lnTo>
                    <a:pt x="4463506" y="1182344"/>
                  </a:lnTo>
                  <a:lnTo>
                    <a:pt x="4442643" y="1216797"/>
                  </a:lnTo>
                  <a:lnTo>
                    <a:pt x="4417375" y="1250196"/>
                  </a:lnTo>
                  <a:lnTo>
                    <a:pt x="4387740" y="1282349"/>
                  </a:lnTo>
                  <a:lnTo>
                    <a:pt x="4353777" y="1313064"/>
                  </a:lnTo>
                  <a:lnTo>
                    <a:pt x="4315524" y="1342150"/>
                  </a:lnTo>
                  <a:lnTo>
                    <a:pt x="4273021" y="1369416"/>
                  </a:lnTo>
                  <a:lnTo>
                    <a:pt x="4226306" y="1394669"/>
                  </a:lnTo>
                  <a:lnTo>
                    <a:pt x="4184015" y="1414045"/>
                  </a:lnTo>
                  <a:lnTo>
                    <a:pt x="4139786" y="1431317"/>
                  </a:lnTo>
                  <a:lnTo>
                    <a:pt x="4093807" y="1446434"/>
                  </a:lnTo>
                  <a:lnTo>
                    <a:pt x="4046272" y="1459345"/>
                  </a:lnTo>
                  <a:lnTo>
                    <a:pt x="3997370" y="1469999"/>
                  </a:lnTo>
                  <a:lnTo>
                    <a:pt x="3947294" y="1478345"/>
                  </a:lnTo>
                  <a:lnTo>
                    <a:pt x="3896233" y="1484331"/>
                  </a:lnTo>
                  <a:lnTo>
                    <a:pt x="3893009" y="1521721"/>
                  </a:lnTo>
                  <a:lnTo>
                    <a:pt x="3870812" y="1593238"/>
                  </a:lnTo>
                  <a:lnTo>
                    <a:pt x="3852347" y="1627041"/>
                  </a:lnTo>
                  <a:lnTo>
                    <a:pt x="3829310" y="1659325"/>
                  </a:lnTo>
                  <a:lnTo>
                    <a:pt x="3801956" y="1689930"/>
                  </a:lnTo>
                  <a:lnTo>
                    <a:pt x="3770539" y="1718693"/>
                  </a:lnTo>
                  <a:lnTo>
                    <a:pt x="3735314" y="1745453"/>
                  </a:lnTo>
                  <a:lnTo>
                    <a:pt x="3696535" y="1770049"/>
                  </a:lnTo>
                  <a:lnTo>
                    <a:pt x="3654458" y="1792319"/>
                  </a:lnTo>
                  <a:lnTo>
                    <a:pt x="3609335" y="1812102"/>
                  </a:lnTo>
                  <a:lnTo>
                    <a:pt x="3561423" y="1829236"/>
                  </a:lnTo>
                  <a:lnTo>
                    <a:pt x="3510975" y="1843559"/>
                  </a:lnTo>
                  <a:lnTo>
                    <a:pt x="3458246" y="1854911"/>
                  </a:lnTo>
                  <a:lnTo>
                    <a:pt x="3403491" y="1863130"/>
                  </a:lnTo>
                  <a:lnTo>
                    <a:pt x="3346963" y="1868054"/>
                  </a:lnTo>
                  <a:lnTo>
                    <a:pt x="3288919" y="1869522"/>
                  </a:lnTo>
                  <a:lnTo>
                    <a:pt x="3233559" y="1867618"/>
                  </a:lnTo>
                  <a:lnTo>
                    <a:pt x="3178951" y="1862457"/>
                  </a:lnTo>
                  <a:lnTo>
                    <a:pt x="3125422" y="1854107"/>
                  </a:lnTo>
                  <a:lnTo>
                    <a:pt x="3073301" y="1842636"/>
                  </a:lnTo>
                  <a:lnTo>
                    <a:pt x="3022915" y="1828109"/>
                  </a:lnTo>
                  <a:lnTo>
                    <a:pt x="2974594" y="1810594"/>
                  </a:lnTo>
                  <a:lnTo>
                    <a:pt x="2956646" y="1844234"/>
                  </a:lnTo>
                  <a:lnTo>
                    <a:pt x="2935081" y="1876382"/>
                  </a:lnTo>
                  <a:lnTo>
                    <a:pt x="2910095" y="1906972"/>
                  </a:lnTo>
                  <a:lnTo>
                    <a:pt x="2881882" y="1935935"/>
                  </a:lnTo>
                  <a:lnTo>
                    <a:pt x="2850638" y="1963206"/>
                  </a:lnTo>
                  <a:lnTo>
                    <a:pt x="2816558" y="1988715"/>
                  </a:lnTo>
                  <a:lnTo>
                    <a:pt x="2779837" y="2012397"/>
                  </a:lnTo>
                  <a:lnTo>
                    <a:pt x="2740669" y="2034183"/>
                  </a:lnTo>
                  <a:lnTo>
                    <a:pt x="2699250" y="2054006"/>
                  </a:lnTo>
                  <a:lnTo>
                    <a:pt x="2655776" y="2071799"/>
                  </a:lnTo>
                  <a:lnTo>
                    <a:pt x="2610441" y="2087495"/>
                  </a:lnTo>
                  <a:lnTo>
                    <a:pt x="2563439" y="2101025"/>
                  </a:lnTo>
                  <a:lnTo>
                    <a:pt x="2514967" y="2112323"/>
                  </a:lnTo>
                  <a:lnTo>
                    <a:pt x="2465220" y="2121321"/>
                  </a:lnTo>
                  <a:lnTo>
                    <a:pt x="2414392" y="2127952"/>
                  </a:lnTo>
                  <a:lnTo>
                    <a:pt x="2362679" y="2132148"/>
                  </a:lnTo>
                  <a:lnTo>
                    <a:pt x="2310275" y="2133842"/>
                  </a:lnTo>
                  <a:lnTo>
                    <a:pt x="2257376" y="2132967"/>
                  </a:lnTo>
                  <a:lnTo>
                    <a:pt x="2204177" y="2129455"/>
                  </a:lnTo>
                  <a:lnTo>
                    <a:pt x="2150873" y="2123239"/>
                  </a:lnTo>
                  <a:lnTo>
                    <a:pt x="2097659" y="2114251"/>
                  </a:lnTo>
                  <a:lnTo>
                    <a:pt x="2046532" y="2102841"/>
                  </a:lnTo>
                  <a:lnTo>
                    <a:pt x="1997165" y="2088994"/>
                  </a:lnTo>
                  <a:lnTo>
                    <a:pt x="1949746" y="2072802"/>
                  </a:lnTo>
                  <a:lnTo>
                    <a:pt x="1904462" y="2054359"/>
                  </a:lnTo>
                  <a:lnTo>
                    <a:pt x="1861501" y="2033757"/>
                  </a:lnTo>
                  <a:lnTo>
                    <a:pt x="1821052" y="2011089"/>
                  </a:lnTo>
                  <a:lnTo>
                    <a:pt x="1783304" y="1986450"/>
                  </a:lnTo>
                  <a:lnTo>
                    <a:pt x="1748443" y="1959931"/>
                  </a:lnTo>
                  <a:lnTo>
                    <a:pt x="1716658" y="1931625"/>
                  </a:lnTo>
                  <a:lnTo>
                    <a:pt x="1670464" y="1948306"/>
                  </a:lnTo>
                  <a:lnTo>
                    <a:pt x="1623326" y="1962824"/>
                  </a:lnTo>
                  <a:lnTo>
                    <a:pt x="1575390" y="1975203"/>
                  </a:lnTo>
                  <a:lnTo>
                    <a:pt x="1526801" y="1985466"/>
                  </a:lnTo>
                  <a:lnTo>
                    <a:pt x="1477705" y="1993637"/>
                  </a:lnTo>
                  <a:lnTo>
                    <a:pt x="1428248" y="1999738"/>
                  </a:lnTo>
                  <a:lnTo>
                    <a:pt x="1378573" y="2003795"/>
                  </a:lnTo>
                  <a:lnTo>
                    <a:pt x="1328828" y="2005829"/>
                  </a:lnTo>
                  <a:lnTo>
                    <a:pt x="1279157" y="2005864"/>
                  </a:lnTo>
                  <a:lnTo>
                    <a:pt x="1229706" y="2003924"/>
                  </a:lnTo>
                  <a:lnTo>
                    <a:pt x="1180620" y="2000032"/>
                  </a:lnTo>
                  <a:lnTo>
                    <a:pt x="1132044" y="1994211"/>
                  </a:lnTo>
                  <a:lnTo>
                    <a:pt x="1084125" y="1986485"/>
                  </a:lnTo>
                  <a:lnTo>
                    <a:pt x="1037007" y="1976878"/>
                  </a:lnTo>
                  <a:lnTo>
                    <a:pt x="990835" y="1965412"/>
                  </a:lnTo>
                  <a:lnTo>
                    <a:pt x="945756" y="1952112"/>
                  </a:lnTo>
                  <a:lnTo>
                    <a:pt x="901914" y="1936999"/>
                  </a:lnTo>
                  <a:lnTo>
                    <a:pt x="859455" y="1920099"/>
                  </a:lnTo>
                  <a:lnTo>
                    <a:pt x="818525" y="1901434"/>
                  </a:lnTo>
                  <a:lnTo>
                    <a:pt x="779268" y="1881028"/>
                  </a:lnTo>
                  <a:lnTo>
                    <a:pt x="741831" y="1858904"/>
                  </a:lnTo>
                  <a:lnTo>
                    <a:pt x="706358" y="1835086"/>
                  </a:lnTo>
                  <a:lnTo>
                    <a:pt x="672995" y="1809596"/>
                  </a:lnTo>
                  <a:lnTo>
                    <a:pt x="641888" y="1782459"/>
                  </a:lnTo>
                  <a:lnTo>
                    <a:pt x="613181" y="1753698"/>
                  </a:lnTo>
                  <a:lnTo>
                    <a:pt x="610298" y="1750523"/>
                  </a:lnTo>
                  <a:lnTo>
                    <a:pt x="607466" y="1747475"/>
                  </a:lnTo>
                  <a:lnTo>
                    <a:pt x="604685" y="1744300"/>
                  </a:lnTo>
                  <a:lnTo>
                    <a:pt x="547690" y="1746308"/>
                  </a:lnTo>
                  <a:lnTo>
                    <a:pt x="492001" y="1743818"/>
                  </a:lnTo>
                  <a:lnTo>
                    <a:pt x="438090" y="1737068"/>
                  </a:lnTo>
                  <a:lnTo>
                    <a:pt x="386429" y="1726300"/>
                  </a:lnTo>
                  <a:lnTo>
                    <a:pt x="337490" y="1711753"/>
                  </a:lnTo>
                  <a:lnTo>
                    <a:pt x="291746" y="1693667"/>
                  </a:lnTo>
                  <a:lnTo>
                    <a:pt x="249670" y="1672282"/>
                  </a:lnTo>
                  <a:lnTo>
                    <a:pt x="211732" y="1647839"/>
                  </a:lnTo>
                  <a:lnTo>
                    <a:pt x="178407" y="1620577"/>
                  </a:lnTo>
                  <a:lnTo>
                    <a:pt x="150166" y="1590736"/>
                  </a:lnTo>
                  <a:lnTo>
                    <a:pt x="127480" y="1558556"/>
                  </a:lnTo>
                  <a:lnTo>
                    <a:pt x="110824" y="1524278"/>
                  </a:lnTo>
                  <a:lnTo>
                    <a:pt x="97764" y="1445555"/>
                  </a:lnTo>
                  <a:lnTo>
                    <a:pt x="104419" y="1403568"/>
                  </a:lnTo>
                  <a:lnTo>
                    <a:pt x="120310" y="1362824"/>
                  </a:lnTo>
                  <a:lnTo>
                    <a:pt x="145112" y="1323963"/>
                  </a:lnTo>
                  <a:lnTo>
                    <a:pt x="178502" y="1287628"/>
                  </a:lnTo>
                  <a:lnTo>
                    <a:pt x="220154" y="1254461"/>
                  </a:lnTo>
                  <a:lnTo>
                    <a:pt x="169247" y="1232022"/>
                  </a:lnTo>
                  <a:lnTo>
                    <a:pt x="124500" y="1205982"/>
                  </a:lnTo>
                  <a:lnTo>
                    <a:pt x="86108" y="1176820"/>
                  </a:lnTo>
                  <a:lnTo>
                    <a:pt x="54262" y="1145015"/>
                  </a:lnTo>
                  <a:lnTo>
                    <a:pt x="29156" y="1111046"/>
                  </a:lnTo>
                  <a:lnTo>
                    <a:pt x="10982" y="1075391"/>
                  </a:lnTo>
                  <a:lnTo>
                    <a:pt x="0" y="1038750"/>
                  </a:lnTo>
                </a:path>
                <a:path w="4502150" h="2134235">
                  <a:moveTo>
                    <a:pt x="0" y="963052"/>
                  </a:moveTo>
                  <a:lnTo>
                    <a:pt x="11468" y="925496"/>
                  </a:lnTo>
                  <a:lnTo>
                    <a:pt x="30850" y="888597"/>
                  </a:lnTo>
                  <a:lnTo>
                    <a:pt x="58320" y="852887"/>
                  </a:lnTo>
                  <a:lnTo>
                    <a:pt x="88146" y="823915"/>
                  </a:lnTo>
                  <a:lnTo>
                    <a:pt x="122663" y="797708"/>
                  </a:lnTo>
                  <a:lnTo>
                    <a:pt x="161409" y="774455"/>
                  </a:lnTo>
                  <a:lnTo>
                    <a:pt x="203925" y="754351"/>
                  </a:lnTo>
                  <a:lnTo>
                    <a:pt x="249750" y="737586"/>
                  </a:lnTo>
                  <a:lnTo>
                    <a:pt x="298421" y="724353"/>
                  </a:lnTo>
                  <a:lnTo>
                    <a:pt x="349479" y="714844"/>
                  </a:lnTo>
                  <a:lnTo>
                    <a:pt x="402463" y="709250"/>
                  </a:lnTo>
                  <a:lnTo>
                    <a:pt x="406247" y="702519"/>
                  </a:lnTo>
                </a:path>
              </a:pathLst>
            </a:custGeom>
            <a:ln w="9525">
              <a:solidFill>
                <a:srgbClr val="000000"/>
              </a:solidFill>
            </a:ln>
          </p:spPr>
          <p:txBody>
            <a:bodyPr wrap="square" lIns="0" tIns="0" rIns="0" bIns="0" rtlCol="0"/>
            <a:lstStyle/>
            <a:p>
              <a:endParaRPr/>
            </a:p>
          </p:txBody>
        </p:sp>
        <p:pic>
          <p:nvPicPr>
            <p:cNvPr id="8" name="object 8"/>
            <p:cNvPicPr/>
            <p:nvPr/>
          </p:nvPicPr>
          <p:blipFill>
            <a:blip r:embed="rId4" cstate="print"/>
            <a:stretch>
              <a:fillRect/>
            </a:stretch>
          </p:blipFill>
          <p:spPr>
            <a:xfrm>
              <a:off x="1752663" y="2860357"/>
              <a:ext cx="128016" cy="128015"/>
            </a:xfrm>
            <a:prstGeom prst="rect">
              <a:avLst/>
            </a:prstGeom>
          </p:spPr>
        </p:pic>
        <p:pic>
          <p:nvPicPr>
            <p:cNvPr id="9" name="object 9"/>
            <p:cNvPicPr/>
            <p:nvPr/>
          </p:nvPicPr>
          <p:blipFill>
            <a:blip r:embed="rId5" cstate="print"/>
            <a:stretch>
              <a:fillRect/>
            </a:stretch>
          </p:blipFill>
          <p:spPr>
            <a:xfrm>
              <a:off x="1746440" y="2573591"/>
              <a:ext cx="246507" cy="246507"/>
            </a:xfrm>
            <a:prstGeom prst="rect">
              <a:avLst/>
            </a:prstGeom>
          </p:spPr>
        </p:pic>
        <p:sp>
          <p:nvSpPr>
            <p:cNvPr id="10" name="object 10"/>
            <p:cNvSpPr/>
            <p:nvPr/>
          </p:nvSpPr>
          <p:spPr>
            <a:xfrm>
              <a:off x="224993" y="115569"/>
              <a:ext cx="4129404" cy="2416175"/>
            </a:xfrm>
            <a:custGeom>
              <a:avLst/>
              <a:gdLst/>
              <a:ahLst/>
              <a:cxnLst/>
              <a:rect l="l" t="t" r="r" b="b"/>
              <a:pathLst>
                <a:path w="4129404" h="2416175">
                  <a:moveTo>
                    <a:pt x="1902383" y="2238375"/>
                  </a:moveTo>
                  <a:lnTo>
                    <a:pt x="1896040" y="2285623"/>
                  </a:lnTo>
                  <a:lnTo>
                    <a:pt x="1878136" y="2328069"/>
                  </a:lnTo>
                  <a:lnTo>
                    <a:pt x="1850361" y="2364025"/>
                  </a:lnTo>
                  <a:lnTo>
                    <a:pt x="1814405" y="2391800"/>
                  </a:lnTo>
                  <a:lnTo>
                    <a:pt x="1771958" y="2409704"/>
                  </a:lnTo>
                  <a:lnTo>
                    <a:pt x="1724710" y="2416047"/>
                  </a:lnTo>
                  <a:lnTo>
                    <a:pt x="1677453" y="2409704"/>
                  </a:lnTo>
                  <a:lnTo>
                    <a:pt x="1634982" y="2391800"/>
                  </a:lnTo>
                  <a:lnTo>
                    <a:pt x="1598996" y="2364025"/>
                  </a:lnTo>
                  <a:lnTo>
                    <a:pt x="1571191" y="2328069"/>
                  </a:lnTo>
                  <a:lnTo>
                    <a:pt x="1553263" y="2285623"/>
                  </a:lnTo>
                  <a:lnTo>
                    <a:pt x="1546910" y="2238375"/>
                  </a:lnTo>
                  <a:lnTo>
                    <a:pt x="1553263" y="2191117"/>
                  </a:lnTo>
                  <a:lnTo>
                    <a:pt x="1571191" y="2148647"/>
                  </a:lnTo>
                  <a:lnTo>
                    <a:pt x="1598996" y="2112660"/>
                  </a:lnTo>
                  <a:lnTo>
                    <a:pt x="1634982" y="2084855"/>
                  </a:lnTo>
                  <a:lnTo>
                    <a:pt x="1677453" y="2066927"/>
                  </a:lnTo>
                  <a:lnTo>
                    <a:pt x="1724710" y="2060575"/>
                  </a:lnTo>
                  <a:lnTo>
                    <a:pt x="1771958" y="2066927"/>
                  </a:lnTo>
                  <a:lnTo>
                    <a:pt x="1814405" y="2084855"/>
                  </a:lnTo>
                  <a:lnTo>
                    <a:pt x="1850361" y="2112660"/>
                  </a:lnTo>
                  <a:lnTo>
                    <a:pt x="1878136" y="2148647"/>
                  </a:lnTo>
                  <a:lnTo>
                    <a:pt x="1896040" y="2191117"/>
                  </a:lnTo>
                  <a:lnTo>
                    <a:pt x="1902383" y="2238375"/>
                  </a:lnTo>
                  <a:close/>
                </a:path>
                <a:path w="4129404" h="2416175">
                  <a:moveTo>
                    <a:pt x="263855" y="1176781"/>
                  </a:moveTo>
                  <a:lnTo>
                    <a:pt x="208707" y="1177406"/>
                  </a:lnTo>
                  <a:lnTo>
                    <a:pt x="154153" y="1173703"/>
                  </a:lnTo>
                  <a:lnTo>
                    <a:pt x="100786" y="1165763"/>
                  </a:lnTo>
                  <a:lnTo>
                    <a:pt x="49203" y="1153678"/>
                  </a:lnTo>
                  <a:lnTo>
                    <a:pt x="0" y="1137539"/>
                  </a:lnTo>
                </a:path>
                <a:path w="4129404" h="2416175">
                  <a:moveTo>
                    <a:pt x="496671" y="1607439"/>
                  </a:moveTo>
                  <a:lnTo>
                    <a:pt x="468578" y="1613983"/>
                  </a:lnTo>
                  <a:lnTo>
                    <a:pt x="439912" y="1619313"/>
                  </a:lnTo>
                  <a:lnTo>
                    <a:pt x="410764" y="1623405"/>
                  </a:lnTo>
                  <a:lnTo>
                    <a:pt x="381228" y="1626234"/>
                  </a:lnTo>
                </a:path>
                <a:path w="4129404" h="2416175">
                  <a:moveTo>
                    <a:pt x="1491411" y="1814321"/>
                  </a:moveTo>
                  <a:lnTo>
                    <a:pt x="1471395" y="1793781"/>
                  </a:lnTo>
                  <a:lnTo>
                    <a:pt x="1453105" y="1772586"/>
                  </a:lnTo>
                  <a:lnTo>
                    <a:pt x="1436601" y="1750796"/>
                  </a:lnTo>
                  <a:lnTo>
                    <a:pt x="1421942" y="1728469"/>
                  </a:lnTo>
                </a:path>
                <a:path w="4129404" h="2416175">
                  <a:moveTo>
                    <a:pt x="2777794" y="1600200"/>
                  </a:moveTo>
                  <a:lnTo>
                    <a:pt x="2773770" y="1624050"/>
                  </a:lnTo>
                  <a:lnTo>
                    <a:pt x="2767793" y="1647745"/>
                  </a:lnTo>
                  <a:lnTo>
                    <a:pt x="2759863" y="1671226"/>
                  </a:lnTo>
                  <a:lnTo>
                    <a:pt x="2749981" y="1694433"/>
                  </a:lnTo>
                </a:path>
                <a:path w="4129404" h="2416175">
                  <a:moveTo>
                    <a:pt x="3330117" y="1017651"/>
                  </a:moveTo>
                  <a:lnTo>
                    <a:pt x="3385106" y="1037283"/>
                  </a:lnTo>
                  <a:lnTo>
                    <a:pt x="3436018" y="1060189"/>
                  </a:lnTo>
                  <a:lnTo>
                    <a:pt x="3482598" y="1086105"/>
                  </a:lnTo>
                  <a:lnTo>
                    <a:pt x="3524594" y="1114765"/>
                  </a:lnTo>
                  <a:lnTo>
                    <a:pt x="3561750" y="1145903"/>
                  </a:lnTo>
                  <a:lnTo>
                    <a:pt x="3593813" y="1179256"/>
                  </a:lnTo>
                  <a:lnTo>
                    <a:pt x="3620528" y="1214557"/>
                  </a:lnTo>
                  <a:lnTo>
                    <a:pt x="3641641" y="1251542"/>
                  </a:lnTo>
                  <a:lnTo>
                    <a:pt x="3656898" y="1289946"/>
                  </a:lnTo>
                  <a:lnTo>
                    <a:pt x="3666044" y="1329503"/>
                  </a:lnTo>
                  <a:lnTo>
                    <a:pt x="3668826" y="1369949"/>
                  </a:lnTo>
                </a:path>
                <a:path w="4129404" h="2416175">
                  <a:moveTo>
                    <a:pt x="4128947" y="642492"/>
                  </a:moveTo>
                  <a:lnTo>
                    <a:pt x="4100321" y="679561"/>
                  </a:lnTo>
                  <a:lnTo>
                    <a:pt x="4065384" y="714152"/>
                  </a:lnTo>
                  <a:lnTo>
                    <a:pt x="4024541" y="745934"/>
                  </a:lnTo>
                  <a:lnTo>
                    <a:pt x="3978198" y="774572"/>
                  </a:lnTo>
                </a:path>
                <a:path w="4129404" h="2416175">
                  <a:moveTo>
                    <a:pt x="3767124" y="152273"/>
                  </a:moveTo>
                  <a:lnTo>
                    <a:pt x="3770837" y="167768"/>
                  </a:lnTo>
                  <a:lnTo>
                    <a:pt x="3773395" y="183372"/>
                  </a:lnTo>
                  <a:lnTo>
                    <a:pt x="3774786" y="199046"/>
                  </a:lnTo>
                  <a:lnTo>
                    <a:pt x="3774998" y="214756"/>
                  </a:lnTo>
                </a:path>
                <a:path w="4129404" h="2416175">
                  <a:moveTo>
                    <a:pt x="2803956" y="79501"/>
                  </a:moveTo>
                  <a:lnTo>
                    <a:pt x="2819897" y="58346"/>
                  </a:lnTo>
                  <a:lnTo>
                    <a:pt x="2838135" y="37988"/>
                  </a:lnTo>
                  <a:lnTo>
                    <a:pt x="2858588" y="18512"/>
                  </a:lnTo>
                  <a:lnTo>
                    <a:pt x="2881172" y="0"/>
                  </a:lnTo>
                </a:path>
                <a:path w="4129404" h="2416175">
                  <a:moveTo>
                    <a:pt x="2081326" y="117475"/>
                  </a:moveTo>
                  <a:lnTo>
                    <a:pt x="2088180" y="99794"/>
                  </a:lnTo>
                  <a:lnTo>
                    <a:pt x="2096725" y="82423"/>
                  </a:lnTo>
                  <a:lnTo>
                    <a:pt x="2106937" y="65432"/>
                  </a:lnTo>
                  <a:lnTo>
                    <a:pt x="2118791" y="48895"/>
                  </a:lnTo>
                </a:path>
                <a:path w="4129404" h="2416175">
                  <a:moveTo>
                    <a:pt x="1233347" y="140715"/>
                  </a:moveTo>
                  <a:lnTo>
                    <a:pt x="1269503" y="155402"/>
                  </a:lnTo>
                  <a:lnTo>
                    <a:pt x="1304182" y="171434"/>
                  </a:lnTo>
                  <a:lnTo>
                    <a:pt x="1337289" y="188775"/>
                  </a:lnTo>
                  <a:lnTo>
                    <a:pt x="1368729" y="207390"/>
                  </a:lnTo>
                </a:path>
                <a:path w="4129404" h="2416175">
                  <a:moveTo>
                    <a:pt x="204901" y="663955"/>
                  </a:moveTo>
                  <a:lnTo>
                    <a:pt x="197385" y="646699"/>
                  </a:lnTo>
                  <a:lnTo>
                    <a:pt x="190936" y="629253"/>
                  </a:lnTo>
                  <a:lnTo>
                    <a:pt x="185561" y="611663"/>
                  </a:lnTo>
                  <a:lnTo>
                    <a:pt x="181267" y="593978"/>
                  </a:lnTo>
                </a:path>
              </a:pathLst>
            </a:custGeom>
            <a:ln w="9525">
              <a:solidFill>
                <a:srgbClr val="000000"/>
              </a:solidFill>
            </a:ln>
          </p:spPr>
          <p:txBody>
            <a:bodyPr wrap="square" lIns="0" tIns="0" rIns="0" bIns="0" rtlCol="0"/>
            <a:lstStyle/>
            <a:p>
              <a:endParaRPr/>
            </a:p>
          </p:txBody>
        </p:sp>
      </p:grpSp>
      <p:sp>
        <p:nvSpPr>
          <p:cNvPr id="11" name="object 11"/>
          <p:cNvSpPr txBox="1"/>
          <p:nvPr/>
        </p:nvSpPr>
        <p:spPr>
          <a:xfrm>
            <a:off x="768197" y="312546"/>
            <a:ext cx="2642235" cy="1397635"/>
          </a:xfrm>
          <a:prstGeom prst="rect">
            <a:avLst/>
          </a:prstGeom>
        </p:spPr>
        <p:txBody>
          <a:bodyPr vert="horz" wrap="square" lIns="0" tIns="12700" rIns="0" bIns="0" rtlCol="0">
            <a:spAutoFit/>
          </a:bodyPr>
          <a:lstStyle/>
          <a:p>
            <a:pPr algn="ctr">
              <a:lnSpc>
                <a:spcPct val="100000"/>
              </a:lnSpc>
              <a:spcBef>
                <a:spcPts val="100"/>
              </a:spcBef>
            </a:pPr>
            <a:r>
              <a:rPr sz="1800" b="1" spc="-15" dirty="0">
                <a:latin typeface="Arial"/>
                <a:cs typeface="Arial"/>
              </a:rPr>
              <a:t>Amaan</a:t>
            </a:r>
            <a:r>
              <a:rPr sz="1800" b="1" spc="25" dirty="0">
                <a:latin typeface="Arial"/>
                <a:cs typeface="Arial"/>
              </a:rPr>
              <a:t> </a:t>
            </a:r>
            <a:r>
              <a:rPr sz="1800" b="1" spc="-5" dirty="0">
                <a:latin typeface="Arial"/>
                <a:cs typeface="Arial"/>
              </a:rPr>
              <a:t>neymiş</a:t>
            </a:r>
            <a:r>
              <a:rPr sz="1800" b="1" spc="-20" dirty="0">
                <a:latin typeface="Arial"/>
                <a:cs typeface="Arial"/>
              </a:rPr>
              <a:t> </a:t>
            </a:r>
            <a:r>
              <a:rPr sz="1800" b="1" dirty="0">
                <a:latin typeface="Arial"/>
                <a:cs typeface="Arial"/>
              </a:rPr>
              <a:t>iş</a:t>
            </a:r>
            <a:endParaRPr sz="1800">
              <a:latin typeface="Arial"/>
              <a:cs typeface="Arial"/>
            </a:endParaRPr>
          </a:p>
          <a:p>
            <a:pPr marL="12700" marR="5080" algn="ctr">
              <a:lnSpc>
                <a:spcPct val="100000"/>
              </a:lnSpc>
            </a:pPr>
            <a:r>
              <a:rPr sz="1800" b="1" spc="-10" dirty="0">
                <a:latin typeface="Arial"/>
                <a:cs typeface="Arial"/>
              </a:rPr>
              <a:t>güvenliği</a:t>
            </a:r>
            <a:r>
              <a:rPr sz="1800" b="1" spc="5" dirty="0">
                <a:latin typeface="Arial"/>
                <a:cs typeface="Arial"/>
              </a:rPr>
              <a:t> </a:t>
            </a:r>
            <a:r>
              <a:rPr sz="1800" b="1" spc="-10" dirty="0">
                <a:latin typeface="Arial"/>
                <a:cs typeface="Arial"/>
              </a:rPr>
              <a:t>yaa</a:t>
            </a:r>
            <a:r>
              <a:rPr sz="1800" b="1" dirty="0">
                <a:latin typeface="Arial"/>
                <a:cs typeface="Arial"/>
              </a:rPr>
              <a:t> </a:t>
            </a:r>
            <a:r>
              <a:rPr sz="1800" b="1" spc="-5" dirty="0">
                <a:latin typeface="Arial"/>
                <a:cs typeface="Arial"/>
              </a:rPr>
              <a:t>eskiden</a:t>
            </a:r>
            <a:r>
              <a:rPr sz="1800" b="1" spc="-15" dirty="0">
                <a:latin typeface="Arial"/>
                <a:cs typeface="Arial"/>
              </a:rPr>
              <a:t> </a:t>
            </a:r>
            <a:r>
              <a:rPr sz="1800" b="1" dirty="0">
                <a:latin typeface="Arial"/>
                <a:cs typeface="Arial"/>
              </a:rPr>
              <a:t>iş </a:t>
            </a:r>
            <a:r>
              <a:rPr sz="1800" b="1" spc="-484" dirty="0">
                <a:latin typeface="Arial"/>
                <a:cs typeface="Arial"/>
              </a:rPr>
              <a:t> </a:t>
            </a:r>
            <a:r>
              <a:rPr sz="1800" b="1" spc="-10" dirty="0">
                <a:latin typeface="Arial"/>
                <a:cs typeface="Arial"/>
              </a:rPr>
              <a:t>güvenliği</a:t>
            </a:r>
            <a:r>
              <a:rPr sz="1800" b="1" spc="15" dirty="0">
                <a:latin typeface="Arial"/>
                <a:cs typeface="Arial"/>
              </a:rPr>
              <a:t> </a:t>
            </a:r>
            <a:r>
              <a:rPr sz="1800" b="1" spc="-5" dirty="0">
                <a:latin typeface="Arial"/>
                <a:cs typeface="Arial"/>
              </a:rPr>
              <a:t>mi</a:t>
            </a:r>
            <a:r>
              <a:rPr sz="1800" b="1" spc="-10" dirty="0">
                <a:latin typeface="Arial"/>
                <a:cs typeface="Arial"/>
              </a:rPr>
              <a:t> vardı.</a:t>
            </a:r>
            <a:endParaRPr sz="1800">
              <a:latin typeface="Arial"/>
              <a:cs typeface="Arial"/>
            </a:endParaRPr>
          </a:p>
          <a:p>
            <a:pPr marL="302260" marR="292735" algn="ctr">
              <a:lnSpc>
                <a:spcPct val="100000"/>
              </a:lnSpc>
            </a:pPr>
            <a:r>
              <a:rPr sz="1800" b="1" spc="-15" dirty="0">
                <a:latin typeface="Arial"/>
                <a:cs typeface="Arial"/>
              </a:rPr>
              <a:t>Akşam </a:t>
            </a:r>
            <a:r>
              <a:rPr sz="1800" b="1" dirty="0">
                <a:latin typeface="Arial"/>
                <a:cs typeface="Arial"/>
              </a:rPr>
              <a:t>olsa da </a:t>
            </a:r>
            <a:r>
              <a:rPr sz="1800" b="1" spc="-20" dirty="0">
                <a:latin typeface="Arial"/>
                <a:cs typeface="Arial"/>
              </a:rPr>
              <a:t>eve </a:t>
            </a:r>
            <a:r>
              <a:rPr sz="1800" b="1" spc="-495" dirty="0">
                <a:latin typeface="Arial"/>
                <a:cs typeface="Arial"/>
              </a:rPr>
              <a:t> </a:t>
            </a:r>
            <a:r>
              <a:rPr sz="1800" b="1" spc="-5" dirty="0">
                <a:latin typeface="Arial"/>
                <a:cs typeface="Arial"/>
              </a:rPr>
              <a:t>gitsem.</a:t>
            </a:r>
            <a:endParaRPr sz="1800">
              <a:latin typeface="Arial"/>
              <a:cs typeface="Arial"/>
            </a:endParaRPr>
          </a:p>
        </p:txBody>
      </p:sp>
      <p:grpSp>
        <p:nvGrpSpPr>
          <p:cNvPr id="12" name="object 12"/>
          <p:cNvGrpSpPr/>
          <p:nvPr/>
        </p:nvGrpSpPr>
        <p:grpSpPr>
          <a:xfrm>
            <a:off x="4657637" y="78743"/>
            <a:ext cx="4491355" cy="2969895"/>
            <a:chOff x="4657637" y="78743"/>
            <a:chExt cx="4491355" cy="2969895"/>
          </a:xfrm>
        </p:grpSpPr>
        <p:sp>
          <p:nvSpPr>
            <p:cNvPr id="13" name="object 13"/>
            <p:cNvSpPr/>
            <p:nvPr/>
          </p:nvSpPr>
          <p:spPr>
            <a:xfrm>
              <a:off x="4662400" y="83506"/>
              <a:ext cx="4481830" cy="2273935"/>
            </a:xfrm>
            <a:custGeom>
              <a:avLst/>
              <a:gdLst/>
              <a:ahLst/>
              <a:cxnLst/>
              <a:rect l="l" t="t" r="r" b="b"/>
              <a:pathLst>
                <a:path w="4481830" h="2273935">
                  <a:moveTo>
                    <a:pt x="411376" y="748597"/>
                  </a:moveTo>
                  <a:lnTo>
                    <a:pt x="405887" y="709096"/>
                  </a:lnTo>
                  <a:lnTo>
                    <a:pt x="405088" y="670047"/>
                  </a:lnTo>
                  <a:lnTo>
                    <a:pt x="408824" y="631590"/>
                  </a:lnTo>
                  <a:lnTo>
                    <a:pt x="416941" y="593867"/>
                  </a:lnTo>
                  <a:lnTo>
                    <a:pt x="429281" y="557018"/>
                  </a:lnTo>
                  <a:lnTo>
                    <a:pt x="445690" y="521181"/>
                  </a:lnTo>
                  <a:lnTo>
                    <a:pt x="466012" y="486499"/>
                  </a:lnTo>
                  <a:lnTo>
                    <a:pt x="490092" y="453110"/>
                  </a:lnTo>
                  <a:lnTo>
                    <a:pt x="517773" y="421155"/>
                  </a:lnTo>
                  <a:lnTo>
                    <a:pt x="548901" y="390775"/>
                  </a:lnTo>
                  <a:lnTo>
                    <a:pt x="583320" y="362109"/>
                  </a:lnTo>
                  <a:lnTo>
                    <a:pt x="620874" y="335297"/>
                  </a:lnTo>
                  <a:lnTo>
                    <a:pt x="661408" y="310481"/>
                  </a:lnTo>
                  <a:lnTo>
                    <a:pt x="704766" y="287800"/>
                  </a:lnTo>
                  <a:lnTo>
                    <a:pt x="750793" y="267394"/>
                  </a:lnTo>
                  <a:lnTo>
                    <a:pt x="799334" y="249404"/>
                  </a:lnTo>
                  <a:lnTo>
                    <a:pt x="850231" y="233969"/>
                  </a:lnTo>
                  <a:lnTo>
                    <a:pt x="903331" y="221231"/>
                  </a:lnTo>
                  <a:lnTo>
                    <a:pt x="958478" y="211328"/>
                  </a:lnTo>
                  <a:lnTo>
                    <a:pt x="1015515" y="204402"/>
                  </a:lnTo>
                  <a:lnTo>
                    <a:pt x="1067729" y="200879"/>
                  </a:lnTo>
                  <a:lnTo>
                    <a:pt x="1119923" y="200026"/>
                  </a:lnTo>
                  <a:lnTo>
                    <a:pt x="1171890" y="201815"/>
                  </a:lnTo>
                  <a:lnTo>
                    <a:pt x="1223420" y="206216"/>
                  </a:lnTo>
                  <a:lnTo>
                    <a:pt x="1274307" y="213200"/>
                  </a:lnTo>
                  <a:lnTo>
                    <a:pt x="1324341" y="222737"/>
                  </a:lnTo>
                  <a:lnTo>
                    <a:pt x="1373316" y="234799"/>
                  </a:lnTo>
                  <a:lnTo>
                    <a:pt x="1421023" y="249356"/>
                  </a:lnTo>
                  <a:lnTo>
                    <a:pt x="1467254" y="266378"/>
                  </a:lnTo>
                  <a:lnTo>
                    <a:pt x="1494687" y="234667"/>
                  </a:lnTo>
                  <a:lnTo>
                    <a:pt x="1525813" y="205425"/>
                  </a:lnTo>
                  <a:lnTo>
                    <a:pt x="1560314" y="178717"/>
                  </a:lnTo>
                  <a:lnTo>
                    <a:pt x="1597875" y="154609"/>
                  </a:lnTo>
                  <a:lnTo>
                    <a:pt x="1638180" y="133169"/>
                  </a:lnTo>
                  <a:lnTo>
                    <a:pt x="1680913" y="114461"/>
                  </a:lnTo>
                  <a:lnTo>
                    <a:pt x="1725758" y="98553"/>
                  </a:lnTo>
                  <a:lnTo>
                    <a:pt x="1772400" y="85511"/>
                  </a:lnTo>
                  <a:lnTo>
                    <a:pt x="1820521" y="75400"/>
                  </a:lnTo>
                  <a:lnTo>
                    <a:pt x="1869807" y="68288"/>
                  </a:lnTo>
                  <a:lnTo>
                    <a:pt x="1919942" y="64240"/>
                  </a:lnTo>
                  <a:lnTo>
                    <a:pt x="1970609" y="63322"/>
                  </a:lnTo>
                  <a:lnTo>
                    <a:pt x="2021492" y="65601"/>
                  </a:lnTo>
                  <a:lnTo>
                    <a:pt x="2072276" y="71143"/>
                  </a:lnTo>
                  <a:lnTo>
                    <a:pt x="2122645" y="80014"/>
                  </a:lnTo>
                  <a:lnTo>
                    <a:pt x="2172282" y="92281"/>
                  </a:lnTo>
                  <a:lnTo>
                    <a:pt x="2220872" y="108009"/>
                  </a:lnTo>
                  <a:lnTo>
                    <a:pt x="2289071" y="137394"/>
                  </a:lnTo>
                  <a:lnTo>
                    <a:pt x="2350412" y="173160"/>
                  </a:lnTo>
                  <a:lnTo>
                    <a:pt x="2376893" y="141463"/>
                  </a:lnTo>
                  <a:lnTo>
                    <a:pt x="2407859" y="112682"/>
                  </a:lnTo>
                  <a:lnTo>
                    <a:pt x="2442853" y="86922"/>
                  </a:lnTo>
                  <a:lnTo>
                    <a:pt x="2481413" y="64287"/>
                  </a:lnTo>
                  <a:lnTo>
                    <a:pt x="2523082" y="44884"/>
                  </a:lnTo>
                  <a:lnTo>
                    <a:pt x="2567399" y="28816"/>
                  </a:lnTo>
                  <a:lnTo>
                    <a:pt x="2613905" y="16188"/>
                  </a:lnTo>
                  <a:lnTo>
                    <a:pt x="2662142" y="7106"/>
                  </a:lnTo>
                  <a:lnTo>
                    <a:pt x="2711649" y="1675"/>
                  </a:lnTo>
                  <a:lnTo>
                    <a:pt x="2761968" y="0"/>
                  </a:lnTo>
                  <a:lnTo>
                    <a:pt x="2812639" y="2184"/>
                  </a:lnTo>
                  <a:lnTo>
                    <a:pt x="2863202" y="8335"/>
                  </a:lnTo>
                  <a:lnTo>
                    <a:pt x="2913200" y="18556"/>
                  </a:lnTo>
                  <a:lnTo>
                    <a:pt x="2962171" y="32952"/>
                  </a:lnTo>
                  <a:lnTo>
                    <a:pt x="3007395" y="50702"/>
                  </a:lnTo>
                  <a:lnTo>
                    <a:pt x="3049261" y="71798"/>
                  </a:lnTo>
                  <a:lnTo>
                    <a:pt x="3087365" y="96014"/>
                  </a:lnTo>
                  <a:lnTo>
                    <a:pt x="3121302" y="123122"/>
                  </a:lnTo>
                  <a:lnTo>
                    <a:pt x="3156852" y="97219"/>
                  </a:lnTo>
                  <a:lnTo>
                    <a:pt x="3195302" y="74339"/>
                  </a:lnTo>
                  <a:lnTo>
                    <a:pt x="3236292" y="54504"/>
                  </a:lnTo>
                  <a:lnTo>
                    <a:pt x="3279463" y="37732"/>
                  </a:lnTo>
                  <a:lnTo>
                    <a:pt x="3324454" y="24046"/>
                  </a:lnTo>
                  <a:lnTo>
                    <a:pt x="3370907" y="13463"/>
                  </a:lnTo>
                  <a:lnTo>
                    <a:pt x="3418461" y="6006"/>
                  </a:lnTo>
                  <a:lnTo>
                    <a:pt x="3466758" y="1694"/>
                  </a:lnTo>
                  <a:lnTo>
                    <a:pt x="3515437" y="548"/>
                  </a:lnTo>
                  <a:lnTo>
                    <a:pt x="3564139" y="2587"/>
                  </a:lnTo>
                  <a:lnTo>
                    <a:pt x="3612504" y="7833"/>
                  </a:lnTo>
                  <a:lnTo>
                    <a:pt x="3660173" y="16305"/>
                  </a:lnTo>
                  <a:lnTo>
                    <a:pt x="3706786" y="28024"/>
                  </a:lnTo>
                  <a:lnTo>
                    <a:pt x="3751983" y="43010"/>
                  </a:lnTo>
                  <a:lnTo>
                    <a:pt x="3795406" y="61283"/>
                  </a:lnTo>
                  <a:lnTo>
                    <a:pt x="3836693" y="82863"/>
                  </a:lnTo>
                  <a:lnTo>
                    <a:pt x="3879105" y="110482"/>
                  </a:lnTo>
                  <a:lnTo>
                    <a:pt x="3916360" y="141043"/>
                  </a:lnTo>
                  <a:lnTo>
                    <a:pt x="3948167" y="174208"/>
                  </a:lnTo>
                  <a:lnTo>
                    <a:pt x="3974239" y="209637"/>
                  </a:lnTo>
                  <a:lnTo>
                    <a:pt x="3994285" y="246993"/>
                  </a:lnTo>
                  <a:lnTo>
                    <a:pt x="4008016" y="285936"/>
                  </a:lnTo>
                  <a:lnTo>
                    <a:pt x="4062230" y="298139"/>
                  </a:lnTo>
                  <a:lnTo>
                    <a:pt x="4113392" y="313732"/>
                  </a:lnTo>
                  <a:lnTo>
                    <a:pt x="4161307" y="332478"/>
                  </a:lnTo>
                  <a:lnTo>
                    <a:pt x="4205779" y="354141"/>
                  </a:lnTo>
                  <a:lnTo>
                    <a:pt x="4246610" y="378485"/>
                  </a:lnTo>
                  <a:lnTo>
                    <a:pt x="4283604" y="405275"/>
                  </a:lnTo>
                  <a:lnTo>
                    <a:pt x="4316565" y="434273"/>
                  </a:lnTo>
                  <a:lnTo>
                    <a:pt x="4345296" y="465244"/>
                  </a:lnTo>
                  <a:lnTo>
                    <a:pt x="4369601" y="497952"/>
                  </a:lnTo>
                  <a:lnTo>
                    <a:pt x="4389284" y="532161"/>
                  </a:lnTo>
                  <a:lnTo>
                    <a:pt x="4404147" y="567635"/>
                  </a:lnTo>
                  <a:lnTo>
                    <a:pt x="4418631" y="641431"/>
                  </a:lnTo>
                  <a:lnTo>
                    <a:pt x="4417859" y="679282"/>
                  </a:lnTo>
                  <a:lnTo>
                    <a:pt x="4411482" y="717453"/>
                  </a:lnTo>
                  <a:lnTo>
                    <a:pt x="4399303" y="755709"/>
                  </a:lnTo>
                  <a:lnTo>
                    <a:pt x="4381086" y="793642"/>
                  </a:lnTo>
                  <a:lnTo>
                    <a:pt x="4373776" y="806001"/>
                  </a:lnTo>
                  <a:lnTo>
                    <a:pt x="4408918" y="840279"/>
                  </a:lnTo>
                  <a:lnTo>
                    <a:pt x="4439172" y="875882"/>
                  </a:lnTo>
                  <a:lnTo>
                    <a:pt x="4464578" y="912604"/>
                  </a:lnTo>
                  <a:lnTo>
                    <a:pt x="4481599" y="943710"/>
                  </a:lnTo>
                </a:path>
                <a:path w="4481830" h="2273935">
                  <a:moveTo>
                    <a:pt x="4481599" y="1259582"/>
                  </a:moveTo>
                  <a:lnTo>
                    <a:pt x="4460538" y="1296573"/>
                  </a:lnTo>
                  <a:lnTo>
                    <a:pt x="4435183" y="1332157"/>
                  </a:lnTo>
                  <a:lnTo>
                    <a:pt x="4405446" y="1366414"/>
                  </a:lnTo>
                  <a:lnTo>
                    <a:pt x="4371368" y="1399139"/>
                  </a:lnTo>
                  <a:lnTo>
                    <a:pt x="4332988" y="1430128"/>
                  </a:lnTo>
                  <a:lnTo>
                    <a:pt x="4290343" y="1459179"/>
                  </a:lnTo>
                  <a:lnTo>
                    <a:pt x="4243474" y="1486086"/>
                  </a:lnTo>
                  <a:lnTo>
                    <a:pt x="4201068" y="1506752"/>
                  </a:lnTo>
                  <a:lnTo>
                    <a:pt x="4156711" y="1525170"/>
                  </a:lnTo>
                  <a:lnTo>
                    <a:pt x="4110599" y="1541283"/>
                  </a:lnTo>
                  <a:lnTo>
                    <a:pt x="4062928" y="1555038"/>
                  </a:lnTo>
                  <a:lnTo>
                    <a:pt x="4013893" y="1566378"/>
                  </a:lnTo>
                  <a:lnTo>
                    <a:pt x="3963689" y="1575247"/>
                  </a:lnTo>
                  <a:lnTo>
                    <a:pt x="3912512" y="1581590"/>
                  </a:lnTo>
                  <a:lnTo>
                    <a:pt x="3909601" y="1619251"/>
                  </a:lnTo>
                  <a:lnTo>
                    <a:pt x="3889627" y="1691503"/>
                  </a:lnTo>
                  <a:lnTo>
                    <a:pt x="3872994" y="1725804"/>
                  </a:lnTo>
                  <a:lnTo>
                    <a:pt x="3852219" y="1758697"/>
                  </a:lnTo>
                  <a:lnTo>
                    <a:pt x="3827516" y="1790035"/>
                  </a:lnTo>
                  <a:lnTo>
                    <a:pt x="3799101" y="1819674"/>
                  </a:lnTo>
                  <a:lnTo>
                    <a:pt x="3767190" y="1847470"/>
                  </a:lnTo>
                  <a:lnTo>
                    <a:pt x="3731997" y="1873277"/>
                  </a:lnTo>
                  <a:lnTo>
                    <a:pt x="3693739" y="1896952"/>
                  </a:lnTo>
                  <a:lnTo>
                    <a:pt x="3652631" y="1918348"/>
                  </a:lnTo>
                  <a:lnTo>
                    <a:pt x="3608888" y="1937322"/>
                  </a:lnTo>
                  <a:lnTo>
                    <a:pt x="3562726" y="1953728"/>
                  </a:lnTo>
                  <a:lnTo>
                    <a:pt x="3514360" y="1967422"/>
                  </a:lnTo>
                  <a:lnTo>
                    <a:pt x="3464005" y="1978259"/>
                  </a:lnTo>
                  <a:lnTo>
                    <a:pt x="3411878" y="1986095"/>
                  </a:lnTo>
                  <a:lnTo>
                    <a:pt x="3358193" y="1990784"/>
                  </a:lnTo>
                  <a:lnTo>
                    <a:pt x="3303166" y="1992181"/>
                  </a:lnTo>
                  <a:lnTo>
                    <a:pt x="3247616" y="1990117"/>
                  </a:lnTo>
                  <a:lnTo>
                    <a:pt x="3192822" y="1984603"/>
                  </a:lnTo>
                  <a:lnTo>
                    <a:pt x="3139114" y="1975703"/>
                  </a:lnTo>
                  <a:lnTo>
                    <a:pt x="3086824" y="1963479"/>
                  </a:lnTo>
                  <a:lnTo>
                    <a:pt x="3036284" y="1947996"/>
                  </a:lnTo>
                  <a:lnTo>
                    <a:pt x="2987825" y="1929316"/>
                  </a:lnTo>
                  <a:lnTo>
                    <a:pt x="2969818" y="1965159"/>
                  </a:lnTo>
                  <a:lnTo>
                    <a:pt x="2948183" y="1999414"/>
                  </a:lnTo>
                  <a:lnTo>
                    <a:pt x="2923118" y="2032010"/>
                  </a:lnTo>
                  <a:lnTo>
                    <a:pt x="2894818" y="2062874"/>
                  </a:lnTo>
                  <a:lnTo>
                    <a:pt x="2863477" y="2091936"/>
                  </a:lnTo>
                  <a:lnTo>
                    <a:pt x="2829291" y="2119122"/>
                  </a:lnTo>
                  <a:lnTo>
                    <a:pt x="2792457" y="2144360"/>
                  </a:lnTo>
                  <a:lnTo>
                    <a:pt x="2753169" y="2167579"/>
                  </a:lnTo>
                  <a:lnTo>
                    <a:pt x="2711622" y="2188707"/>
                  </a:lnTo>
                  <a:lnTo>
                    <a:pt x="2668013" y="2207672"/>
                  </a:lnTo>
                  <a:lnTo>
                    <a:pt x="2622537" y="2224401"/>
                  </a:lnTo>
                  <a:lnTo>
                    <a:pt x="2575390" y="2238823"/>
                  </a:lnTo>
                  <a:lnTo>
                    <a:pt x="2526766" y="2250866"/>
                  </a:lnTo>
                  <a:lnTo>
                    <a:pt x="2476862" y="2260457"/>
                  </a:lnTo>
                  <a:lnTo>
                    <a:pt x="2425872" y="2267525"/>
                  </a:lnTo>
                  <a:lnTo>
                    <a:pt x="2373993" y="2271998"/>
                  </a:lnTo>
                  <a:lnTo>
                    <a:pt x="2321420" y="2273803"/>
                  </a:lnTo>
                  <a:lnTo>
                    <a:pt x="2268348" y="2272869"/>
                  </a:lnTo>
                  <a:lnTo>
                    <a:pt x="2214973" y="2269124"/>
                  </a:lnTo>
                  <a:lnTo>
                    <a:pt x="2161491" y="2262496"/>
                  </a:lnTo>
                  <a:lnTo>
                    <a:pt x="2108096" y="2252912"/>
                  </a:lnTo>
                  <a:lnTo>
                    <a:pt x="2056805" y="2240746"/>
                  </a:lnTo>
                  <a:lnTo>
                    <a:pt x="2007283" y="2225987"/>
                  </a:lnTo>
                  <a:lnTo>
                    <a:pt x="1959718" y="2208735"/>
                  </a:lnTo>
                  <a:lnTo>
                    <a:pt x="1914297" y="2189087"/>
                  </a:lnTo>
                  <a:lnTo>
                    <a:pt x="1871210" y="2167141"/>
                  </a:lnTo>
                  <a:lnTo>
                    <a:pt x="1830643" y="2142996"/>
                  </a:lnTo>
                  <a:lnTo>
                    <a:pt x="1792786" y="2116750"/>
                  </a:lnTo>
                  <a:lnTo>
                    <a:pt x="1757827" y="2088501"/>
                  </a:lnTo>
                  <a:lnTo>
                    <a:pt x="1725953" y="2058348"/>
                  </a:lnTo>
                  <a:lnTo>
                    <a:pt x="1679605" y="2076116"/>
                  </a:lnTo>
                  <a:lnTo>
                    <a:pt x="1632312" y="2091580"/>
                  </a:lnTo>
                  <a:lnTo>
                    <a:pt x="1584219" y="2104765"/>
                  </a:lnTo>
                  <a:lnTo>
                    <a:pt x="1535472" y="2115697"/>
                  </a:lnTo>
                  <a:lnTo>
                    <a:pt x="1486217" y="2124399"/>
                  </a:lnTo>
                  <a:lnTo>
                    <a:pt x="1436599" y="2130898"/>
                  </a:lnTo>
                  <a:lnTo>
                    <a:pt x="1386765" y="2135217"/>
                  </a:lnTo>
                  <a:lnTo>
                    <a:pt x="1336861" y="2137382"/>
                  </a:lnTo>
                  <a:lnTo>
                    <a:pt x="1287031" y="2137417"/>
                  </a:lnTo>
                  <a:lnTo>
                    <a:pt x="1237422" y="2135349"/>
                  </a:lnTo>
                  <a:lnTo>
                    <a:pt x="1188179" y="2131201"/>
                  </a:lnTo>
                  <a:lnTo>
                    <a:pt x="1139449" y="2124998"/>
                  </a:lnTo>
                  <a:lnTo>
                    <a:pt x="1091376" y="2116765"/>
                  </a:lnTo>
                  <a:lnTo>
                    <a:pt x="1044108" y="2106528"/>
                  </a:lnTo>
                  <a:lnTo>
                    <a:pt x="997789" y="2094311"/>
                  </a:lnTo>
                  <a:lnTo>
                    <a:pt x="952565" y="2080140"/>
                  </a:lnTo>
                  <a:lnTo>
                    <a:pt x="908583" y="2064038"/>
                  </a:lnTo>
                  <a:lnTo>
                    <a:pt x="865987" y="2046031"/>
                  </a:lnTo>
                  <a:lnTo>
                    <a:pt x="824924" y="2026145"/>
                  </a:lnTo>
                  <a:lnTo>
                    <a:pt x="785539" y="2004403"/>
                  </a:lnTo>
                  <a:lnTo>
                    <a:pt x="747979" y="1980830"/>
                  </a:lnTo>
                  <a:lnTo>
                    <a:pt x="712388" y="1955453"/>
                  </a:lnTo>
                  <a:lnTo>
                    <a:pt x="678914" y="1928295"/>
                  </a:lnTo>
                  <a:lnTo>
                    <a:pt x="647700" y="1899381"/>
                  </a:lnTo>
                  <a:lnTo>
                    <a:pt x="618894" y="1868737"/>
                  </a:lnTo>
                  <a:lnTo>
                    <a:pt x="616100" y="1865435"/>
                  </a:lnTo>
                  <a:lnTo>
                    <a:pt x="613179" y="1862006"/>
                  </a:lnTo>
                  <a:lnTo>
                    <a:pt x="610385" y="1858704"/>
                  </a:lnTo>
                  <a:lnTo>
                    <a:pt x="553206" y="1860852"/>
                  </a:lnTo>
                  <a:lnTo>
                    <a:pt x="497338" y="1858206"/>
                  </a:lnTo>
                  <a:lnTo>
                    <a:pt x="443257" y="1851022"/>
                  </a:lnTo>
                  <a:lnTo>
                    <a:pt x="391434" y="1839554"/>
                  </a:lnTo>
                  <a:lnTo>
                    <a:pt x="342344" y="1824058"/>
                  </a:lnTo>
                  <a:lnTo>
                    <a:pt x="296459" y="1804791"/>
                  </a:lnTo>
                  <a:lnTo>
                    <a:pt x="254254" y="1782008"/>
                  </a:lnTo>
                  <a:lnTo>
                    <a:pt x="216201" y="1755964"/>
                  </a:lnTo>
                  <a:lnTo>
                    <a:pt x="182775" y="1726915"/>
                  </a:lnTo>
                  <a:lnTo>
                    <a:pt x="154448" y="1695116"/>
                  </a:lnTo>
                  <a:lnTo>
                    <a:pt x="131693" y="1660824"/>
                  </a:lnTo>
                  <a:lnTo>
                    <a:pt x="114986" y="1624294"/>
                  </a:lnTo>
                  <a:lnTo>
                    <a:pt x="104798" y="1585781"/>
                  </a:lnTo>
                  <a:lnTo>
                    <a:pt x="101887" y="1540363"/>
                  </a:lnTo>
                  <a:lnTo>
                    <a:pt x="108561" y="1495616"/>
                  </a:lnTo>
                  <a:lnTo>
                    <a:pt x="124499" y="1452209"/>
                  </a:lnTo>
                  <a:lnTo>
                    <a:pt x="149380" y="1410813"/>
                  </a:lnTo>
                  <a:lnTo>
                    <a:pt x="182882" y="1372098"/>
                  </a:lnTo>
                  <a:lnTo>
                    <a:pt x="224686" y="1336734"/>
                  </a:lnTo>
                  <a:lnTo>
                    <a:pt x="173611" y="1312832"/>
                  </a:lnTo>
                  <a:lnTo>
                    <a:pt x="128719" y="1285090"/>
                  </a:lnTo>
                  <a:lnTo>
                    <a:pt x="90203" y="1254019"/>
                  </a:lnTo>
                  <a:lnTo>
                    <a:pt x="58255" y="1220129"/>
                  </a:lnTo>
                  <a:lnTo>
                    <a:pt x="33068" y="1183930"/>
                  </a:lnTo>
                  <a:lnTo>
                    <a:pt x="14834" y="1145932"/>
                  </a:lnTo>
                  <a:lnTo>
                    <a:pt x="3747" y="1106646"/>
                  </a:lnTo>
                  <a:lnTo>
                    <a:pt x="0" y="1066582"/>
                  </a:lnTo>
                  <a:lnTo>
                    <a:pt x="3783" y="1026249"/>
                  </a:lnTo>
                  <a:lnTo>
                    <a:pt x="15292" y="986158"/>
                  </a:lnTo>
                  <a:lnTo>
                    <a:pt x="34717" y="946820"/>
                  </a:lnTo>
                  <a:lnTo>
                    <a:pt x="62253" y="908744"/>
                  </a:lnTo>
                  <a:lnTo>
                    <a:pt x="92192" y="877905"/>
                  </a:lnTo>
                  <a:lnTo>
                    <a:pt x="126835" y="850007"/>
                  </a:lnTo>
                  <a:lnTo>
                    <a:pt x="165719" y="825252"/>
                  </a:lnTo>
                  <a:lnTo>
                    <a:pt x="208382" y="803842"/>
                  </a:lnTo>
                  <a:lnTo>
                    <a:pt x="254362" y="785981"/>
                  </a:lnTo>
                  <a:lnTo>
                    <a:pt x="303194" y="771870"/>
                  </a:lnTo>
                  <a:lnTo>
                    <a:pt x="354416" y="761712"/>
                  </a:lnTo>
                  <a:lnTo>
                    <a:pt x="407566" y="755709"/>
                  </a:lnTo>
                  <a:lnTo>
                    <a:pt x="411376" y="748597"/>
                  </a:lnTo>
                </a:path>
              </a:pathLst>
            </a:custGeom>
            <a:ln w="9525">
              <a:solidFill>
                <a:srgbClr val="000000"/>
              </a:solidFill>
            </a:ln>
          </p:spPr>
          <p:txBody>
            <a:bodyPr wrap="square" lIns="0" tIns="0" rIns="0" bIns="0" rtlCol="0"/>
            <a:lstStyle/>
            <a:p>
              <a:endParaRPr/>
            </a:p>
          </p:txBody>
        </p:sp>
        <p:pic>
          <p:nvPicPr>
            <p:cNvPr id="14" name="object 14"/>
            <p:cNvPicPr/>
            <p:nvPr/>
          </p:nvPicPr>
          <p:blipFill>
            <a:blip r:embed="rId6" cstate="print"/>
            <a:stretch>
              <a:fillRect/>
            </a:stretch>
          </p:blipFill>
          <p:spPr>
            <a:xfrm>
              <a:off x="6483794" y="2912300"/>
              <a:ext cx="135762" cy="135889"/>
            </a:xfrm>
            <a:prstGeom prst="rect">
              <a:avLst/>
            </a:prstGeom>
          </p:spPr>
        </p:pic>
        <p:sp>
          <p:nvSpPr>
            <p:cNvPr id="15" name="object 15"/>
            <p:cNvSpPr/>
            <p:nvPr/>
          </p:nvSpPr>
          <p:spPr>
            <a:xfrm>
              <a:off x="4891912" y="199262"/>
              <a:ext cx="4142104" cy="2736215"/>
            </a:xfrm>
            <a:custGeom>
              <a:avLst/>
              <a:gdLst/>
              <a:ahLst/>
              <a:cxnLst/>
              <a:rect l="l" t="t" r="r" b="b"/>
              <a:pathLst>
                <a:path w="4142104" h="2736215">
                  <a:moveTo>
                    <a:pt x="1822068" y="2609595"/>
                  </a:moveTo>
                  <a:lnTo>
                    <a:pt x="1812149" y="2658735"/>
                  </a:lnTo>
                  <a:lnTo>
                    <a:pt x="1785096" y="2698861"/>
                  </a:lnTo>
                  <a:lnTo>
                    <a:pt x="1744970" y="2725914"/>
                  </a:lnTo>
                  <a:lnTo>
                    <a:pt x="1695831" y="2735833"/>
                  </a:lnTo>
                  <a:lnTo>
                    <a:pt x="1646691" y="2725914"/>
                  </a:lnTo>
                  <a:lnTo>
                    <a:pt x="1606565" y="2698861"/>
                  </a:lnTo>
                  <a:lnTo>
                    <a:pt x="1579512" y="2658735"/>
                  </a:lnTo>
                  <a:lnTo>
                    <a:pt x="1569592" y="2609595"/>
                  </a:lnTo>
                  <a:lnTo>
                    <a:pt x="1579512" y="2560456"/>
                  </a:lnTo>
                  <a:lnTo>
                    <a:pt x="1606565" y="2520330"/>
                  </a:lnTo>
                  <a:lnTo>
                    <a:pt x="1646691" y="2493277"/>
                  </a:lnTo>
                  <a:lnTo>
                    <a:pt x="1695831" y="2483357"/>
                  </a:lnTo>
                  <a:lnTo>
                    <a:pt x="1744970" y="2493277"/>
                  </a:lnTo>
                  <a:lnTo>
                    <a:pt x="1785096" y="2520330"/>
                  </a:lnTo>
                  <a:lnTo>
                    <a:pt x="1812149" y="2560456"/>
                  </a:lnTo>
                  <a:lnTo>
                    <a:pt x="1822068" y="2609595"/>
                  </a:lnTo>
                  <a:close/>
                </a:path>
                <a:path w="4142104" h="2736215">
                  <a:moveTo>
                    <a:pt x="1947164" y="2314701"/>
                  </a:moveTo>
                  <a:lnTo>
                    <a:pt x="1940404" y="2365020"/>
                  </a:lnTo>
                  <a:lnTo>
                    <a:pt x="1921326" y="2410248"/>
                  </a:lnTo>
                  <a:lnTo>
                    <a:pt x="1891728" y="2448575"/>
                  </a:lnTo>
                  <a:lnTo>
                    <a:pt x="1853409" y="2478193"/>
                  </a:lnTo>
                  <a:lnTo>
                    <a:pt x="1808169" y="2497290"/>
                  </a:lnTo>
                  <a:lnTo>
                    <a:pt x="1757807" y="2504058"/>
                  </a:lnTo>
                  <a:lnTo>
                    <a:pt x="1707444" y="2497290"/>
                  </a:lnTo>
                  <a:lnTo>
                    <a:pt x="1662204" y="2478193"/>
                  </a:lnTo>
                  <a:lnTo>
                    <a:pt x="1623885" y="2448575"/>
                  </a:lnTo>
                  <a:lnTo>
                    <a:pt x="1594287" y="2410248"/>
                  </a:lnTo>
                  <a:lnTo>
                    <a:pt x="1575209" y="2365020"/>
                  </a:lnTo>
                  <a:lnTo>
                    <a:pt x="1568450" y="2314701"/>
                  </a:lnTo>
                  <a:lnTo>
                    <a:pt x="1575209" y="2264330"/>
                  </a:lnTo>
                  <a:lnTo>
                    <a:pt x="1594287" y="2219066"/>
                  </a:lnTo>
                  <a:lnTo>
                    <a:pt x="1623885" y="2180716"/>
                  </a:lnTo>
                  <a:lnTo>
                    <a:pt x="1662204" y="2151088"/>
                  </a:lnTo>
                  <a:lnTo>
                    <a:pt x="1707444" y="2131986"/>
                  </a:lnTo>
                  <a:lnTo>
                    <a:pt x="1757807" y="2125217"/>
                  </a:lnTo>
                  <a:lnTo>
                    <a:pt x="1808169" y="2131986"/>
                  </a:lnTo>
                  <a:lnTo>
                    <a:pt x="1853409" y="2151088"/>
                  </a:lnTo>
                  <a:lnTo>
                    <a:pt x="1891728" y="2180716"/>
                  </a:lnTo>
                  <a:lnTo>
                    <a:pt x="1921326" y="2219066"/>
                  </a:lnTo>
                  <a:lnTo>
                    <a:pt x="1940404" y="2264330"/>
                  </a:lnTo>
                  <a:lnTo>
                    <a:pt x="1947164" y="2314701"/>
                  </a:lnTo>
                  <a:close/>
                </a:path>
                <a:path w="4142104" h="2736215">
                  <a:moveTo>
                    <a:pt x="264667" y="1253997"/>
                  </a:moveTo>
                  <a:lnTo>
                    <a:pt x="209369" y="1254638"/>
                  </a:lnTo>
                  <a:lnTo>
                    <a:pt x="154661" y="1250675"/>
                  </a:lnTo>
                  <a:lnTo>
                    <a:pt x="101136" y="1242202"/>
                  </a:lnTo>
                  <a:lnTo>
                    <a:pt x="49385" y="1229309"/>
                  </a:lnTo>
                  <a:lnTo>
                    <a:pt x="0" y="1212087"/>
                  </a:lnTo>
                </a:path>
                <a:path w="4142104" h="2736215">
                  <a:moveTo>
                    <a:pt x="498221" y="1712848"/>
                  </a:moveTo>
                  <a:lnTo>
                    <a:pt x="470068" y="1719824"/>
                  </a:lnTo>
                  <a:lnTo>
                    <a:pt x="441309" y="1725501"/>
                  </a:lnTo>
                  <a:lnTo>
                    <a:pt x="412049" y="1729868"/>
                  </a:lnTo>
                  <a:lnTo>
                    <a:pt x="382397" y="1732914"/>
                  </a:lnTo>
                </a:path>
                <a:path w="4142104" h="2736215">
                  <a:moveTo>
                    <a:pt x="1496187" y="1933447"/>
                  </a:moveTo>
                  <a:lnTo>
                    <a:pt x="1476095" y="1911496"/>
                  </a:lnTo>
                  <a:lnTo>
                    <a:pt x="1457753" y="1888902"/>
                  </a:lnTo>
                  <a:lnTo>
                    <a:pt x="1441197" y="1865689"/>
                  </a:lnTo>
                  <a:lnTo>
                    <a:pt x="1426464" y="1841880"/>
                  </a:lnTo>
                </a:path>
                <a:path w="4142104" h="2736215">
                  <a:moveTo>
                    <a:pt x="2786634" y="1705101"/>
                  </a:moveTo>
                  <a:lnTo>
                    <a:pt x="2782591" y="1730549"/>
                  </a:lnTo>
                  <a:lnTo>
                    <a:pt x="2776585" y="1755806"/>
                  </a:lnTo>
                  <a:lnTo>
                    <a:pt x="2768649" y="1780825"/>
                  </a:lnTo>
                  <a:lnTo>
                    <a:pt x="2758820" y="1805558"/>
                  </a:lnTo>
                </a:path>
                <a:path w="4142104" h="2736215">
                  <a:moveTo>
                    <a:pt x="3340735" y="1084452"/>
                  </a:moveTo>
                  <a:lnTo>
                    <a:pt x="3395893" y="1105345"/>
                  </a:lnTo>
                  <a:lnTo>
                    <a:pt x="3446965" y="1129732"/>
                  </a:lnTo>
                  <a:lnTo>
                    <a:pt x="3493696" y="1157333"/>
                  </a:lnTo>
                  <a:lnTo>
                    <a:pt x="3535829" y="1187864"/>
                  </a:lnTo>
                  <a:lnTo>
                    <a:pt x="3573107" y="1221042"/>
                  </a:lnTo>
                  <a:lnTo>
                    <a:pt x="3605273" y="1256584"/>
                  </a:lnTo>
                  <a:lnTo>
                    <a:pt x="3632072" y="1294208"/>
                  </a:lnTo>
                  <a:lnTo>
                    <a:pt x="3653246" y="1333631"/>
                  </a:lnTo>
                  <a:lnTo>
                    <a:pt x="3668540" y="1374570"/>
                  </a:lnTo>
                  <a:lnTo>
                    <a:pt x="3677697" y="1416742"/>
                  </a:lnTo>
                  <a:lnTo>
                    <a:pt x="3680460" y="1459864"/>
                  </a:lnTo>
                </a:path>
                <a:path w="4142104" h="2736215">
                  <a:moveTo>
                    <a:pt x="4142105" y="684656"/>
                  </a:moveTo>
                  <a:lnTo>
                    <a:pt x="4113381" y="724199"/>
                  </a:lnTo>
                  <a:lnTo>
                    <a:pt x="4078335" y="761063"/>
                  </a:lnTo>
                  <a:lnTo>
                    <a:pt x="4037359" y="794902"/>
                  </a:lnTo>
                  <a:lnTo>
                    <a:pt x="3990847" y="825372"/>
                  </a:lnTo>
                </a:path>
                <a:path w="4142104" h="2736215">
                  <a:moveTo>
                    <a:pt x="3779012" y="162305"/>
                  </a:moveTo>
                  <a:lnTo>
                    <a:pt x="3782798" y="178829"/>
                  </a:lnTo>
                  <a:lnTo>
                    <a:pt x="3785393" y="195437"/>
                  </a:lnTo>
                  <a:lnTo>
                    <a:pt x="3786798" y="212115"/>
                  </a:lnTo>
                  <a:lnTo>
                    <a:pt x="3787013" y="228853"/>
                  </a:lnTo>
                </a:path>
                <a:path w="4142104" h="2736215">
                  <a:moveTo>
                    <a:pt x="2812922" y="84835"/>
                  </a:moveTo>
                  <a:lnTo>
                    <a:pt x="2828867" y="62204"/>
                  </a:lnTo>
                  <a:lnTo>
                    <a:pt x="2847133" y="40465"/>
                  </a:lnTo>
                  <a:lnTo>
                    <a:pt x="2867661" y="19702"/>
                  </a:lnTo>
                  <a:lnTo>
                    <a:pt x="2890392" y="0"/>
                  </a:lnTo>
                </a:path>
                <a:path w="4142104" h="2736215">
                  <a:moveTo>
                    <a:pt x="2088007" y="125221"/>
                  </a:moveTo>
                  <a:lnTo>
                    <a:pt x="2094861" y="106344"/>
                  </a:lnTo>
                  <a:lnTo>
                    <a:pt x="2103405" y="87836"/>
                  </a:lnTo>
                  <a:lnTo>
                    <a:pt x="2113617" y="69732"/>
                  </a:lnTo>
                  <a:lnTo>
                    <a:pt x="2125471" y="52069"/>
                  </a:lnTo>
                </a:path>
                <a:path w="4142104" h="2736215">
                  <a:moveTo>
                    <a:pt x="1237234" y="149986"/>
                  </a:moveTo>
                  <a:lnTo>
                    <a:pt x="1273504" y="165598"/>
                  </a:lnTo>
                  <a:lnTo>
                    <a:pt x="1308322" y="182673"/>
                  </a:lnTo>
                  <a:lnTo>
                    <a:pt x="1341568" y="201154"/>
                  </a:lnTo>
                  <a:lnTo>
                    <a:pt x="1373124" y="220979"/>
                  </a:lnTo>
                </a:path>
                <a:path w="4142104" h="2736215">
                  <a:moveTo>
                    <a:pt x="205612" y="707516"/>
                  </a:moveTo>
                  <a:lnTo>
                    <a:pt x="198044" y="689117"/>
                  </a:lnTo>
                  <a:lnTo>
                    <a:pt x="191547" y="670528"/>
                  </a:lnTo>
                  <a:lnTo>
                    <a:pt x="186146" y="651795"/>
                  </a:lnTo>
                  <a:lnTo>
                    <a:pt x="181863" y="632967"/>
                  </a:lnTo>
                </a:path>
              </a:pathLst>
            </a:custGeom>
            <a:ln w="9525">
              <a:solidFill>
                <a:srgbClr val="000000"/>
              </a:solidFill>
            </a:ln>
          </p:spPr>
          <p:txBody>
            <a:bodyPr wrap="square" lIns="0" tIns="0" rIns="0" bIns="0" rtlCol="0"/>
            <a:lstStyle/>
            <a:p>
              <a:endParaRPr/>
            </a:p>
          </p:txBody>
        </p:sp>
      </p:grpSp>
      <p:sp>
        <p:nvSpPr>
          <p:cNvPr id="16" name="object 16"/>
          <p:cNvSpPr txBox="1"/>
          <p:nvPr/>
        </p:nvSpPr>
        <p:spPr>
          <a:xfrm>
            <a:off x="5385053" y="455421"/>
            <a:ext cx="2755900" cy="1397635"/>
          </a:xfrm>
          <a:prstGeom prst="rect">
            <a:avLst/>
          </a:prstGeom>
        </p:spPr>
        <p:txBody>
          <a:bodyPr vert="horz" wrap="square" lIns="0" tIns="12700" rIns="0" bIns="0" rtlCol="0">
            <a:spAutoFit/>
          </a:bodyPr>
          <a:lstStyle/>
          <a:p>
            <a:pPr marL="12700" marR="5080" indent="-1905" algn="ctr">
              <a:lnSpc>
                <a:spcPct val="100000"/>
              </a:lnSpc>
              <a:spcBef>
                <a:spcPts val="100"/>
              </a:spcBef>
            </a:pPr>
            <a:r>
              <a:rPr sz="1800" b="1" dirty="0">
                <a:latin typeface="Arial"/>
                <a:cs typeface="Arial"/>
              </a:rPr>
              <a:t>İş </a:t>
            </a:r>
            <a:r>
              <a:rPr sz="1800" b="1" spc="-5" dirty="0">
                <a:latin typeface="Arial"/>
                <a:cs typeface="Arial"/>
              </a:rPr>
              <a:t>güvenliği kurallarının </a:t>
            </a:r>
            <a:r>
              <a:rPr sz="1800" b="1" dirty="0">
                <a:latin typeface="Arial"/>
                <a:cs typeface="Arial"/>
              </a:rPr>
              <a:t> hepsine </a:t>
            </a:r>
            <a:r>
              <a:rPr sz="1800" b="1" spc="-10" dirty="0">
                <a:latin typeface="Arial"/>
                <a:cs typeface="Arial"/>
              </a:rPr>
              <a:t>uyacağım </a:t>
            </a:r>
            <a:r>
              <a:rPr sz="1800" b="1" spc="-5" dirty="0">
                <a:latin typeface="Arial"/>
                <a:cs typeface="Arial"/>
              </a:rPr>
              <a:t>çünkü </a:t>
            </a:r>
            <a:r>
              <a:rPr sz="1800" b="1" spc="-490" dirty="0">
                <a:latin typeface="Arial"/>
                <a:cs typeface="Arial"/>
              </a:rPr>
              <a:t> </a:t>
            </a:r>
            <a:r>
              <a:rPr sz="1800" b="1" dirty="0">
                <a:latin typeface="Arial"/>
                <a:cs typeface="Arial"/>
              </a:rPr>
              <a:t>onlar benim </a:t>
            </a:r>
            <a:r>
              <a:rPr sz="1800" b="1" spc="-5" dirty="0">
                <a:latin typeface="Arial"/>
                <a:cs typeface="Arial"/>
              </a:rPr>
              <a:t>sağ salim </a:t>
            </a:r>
            <a:r>
              <a:rPr sz="1800" b="1" dirty="0">
                <a:latin typeface="Arial"/>
                <a:cs typeface="Arial"/>
              </a:rPr>
              <a:t> </a:t>
            </a:r>
            <a:r>
              <a:rPr sz="1800" b="1" spc="-20" dirty="0">
                <a:latin typeface="Arial"/>
                <a:cs typeface="Arial"/>
              </a:rPr>
              <a:t>eve</a:t>
            </a:r>
            <a:r>
              <a:rPr sz="1800" b="1" spc="5" dirty="0">
                <a:latin typeface="Arial"/>
                <a:cs typeface="Arial"/>
              </a:rPr>
              <a:t> </a:t>
            </a:r>
            <a:r>
              <a:rPr sz="1800" b="1" dirty="0">
                <a:latin typeface="Arial"/>
                <a:cs typeface="Arial"/>
              </a:rPr>
              <a:t>geri</a:t>
            </a:r>
            <a:r>
              <a:rPr sz="1800" b="1" spc="-40" dirty="0">
                <a:latin typeface="Arial"/>
                <a:cs typeface="Arial"/>
              </a:rPr>
              <a:t> </a:t>
            </a:r>
            <a:r>
              <a:rPr sz="1800" b="1" dirty="0">
                <a:latin typeface="Arial"/>
                <a:cs typeface="Arial"/>
              </a:rPr>
              <a:t>dönebilmem</a:t>
            </a:r>
            <a:r>
              <a:rPr sz="1800" b="1" spc="-45" dirty="0">
                <a:latin typeface="Arial"/>
                <a:cs typeface="Arial"/>
              </a:rPr>
              <a:t> </a:t>
            </a:r>
            <a:r>
              <a:rPr sz="1800" b="1" dirty="0">
                <a:latin typeface="Arial"/>
                <a:cs typeface="Arial"/>
              </a:rPr>
              <a:t>için </a:t>
            </a:r>
            <a:r>
              <a:rPr sz="1800" b="1" spc="-484" dirty="0">
                <a:latin typeface="Arial"/>
                <a:cs typeface="Arial"/>
              </a:rPr>
              <a:t> </a:t>
            </a:r>
            <a:r>
              <a:rPr sz="1800" b="1" spc="-5" dirty="0">
                <a:latin typeface="Arial"/>
                <a:cs typeface="Arial"/>
              </a:rPr>
              <a:t>konulmuş</a:t>
            </a:r>
            <a:r>
              <a:rPr sz="1800" b="1" spc="-15" dirty="0">
                <a:latin typeface="Arial"/>
                <a:cs typeface="Arial"/>
              </a:rPr>
              <a:t> kurallar.</a:t>
            </a:r>
            <a:endParaRPr sz="1800">
              <a:latin typeface="Arial"/>
              <a:cs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6902"/>
            <a:ext cx="7775828" cy="6230409"/>
            <a:chOff x="0" y="6902"/>
            <a:chExt cx="7775828" cy="6230409"/>
          </a:xfrm>
        </p:grpSpPr>
        <p:pic>
          <p:nvPicPr>
            <p:cNvPr id="4" name="object 4"/>
            <p:cNvPicPr/>
            <p:nvPr/>
          </p:nvPicPr>
          <p:blipFill>
            <a:blip r:embed="rId2" cstate="print"/>
            <a:stretch>
              <a:fillRect/>
            </a:stretch>
          </p:blipFill>
          <p:spPr>
            <a:xfrm>
              <a:off x="323532" y="2745320"/>
              <a:ext cx="2904109" cy="3491991"/>
            </a:xfrm>
            <a:prstGeom prst="rect">
              <a:avLst/>
            </a:prstGeom>
          </p:spPr>
        </p:pic>
        <p:sp>
          <p:nvSpPr>
            <p:cNvPr id="5" name="object 5"/>
            <p:cNvSpPr/>
            <p:nvPr/>
          </p:nvSpPr>
          <p:spPr>
            <a:xfrm>
              <a:off x="4603496" y="76098"/>
              <a:ext cx="0" cy="6084570"/>
            </a:xfrm>
            <a:custGeom>
              <a:avLst/>
              <a:gdLst/>
              <a:ahLst/>
              <a:cxnLst/>
              <a:rect l="l" t="t" r="r" b="b"/>
              <a:pathLst>
                <a:path h="6084570">
                  <a:moveTo>
                    <a:pt x="0" y="6084062"/>
                  </a:moveTo>
                  <a:lnTo>
                    <a:pt x="0" y="0"/>
                  </a:lnTo>
                  <a:lnTo>
                    <a:pt x="0" y="6084062"/>
                  </a:lnTo>
                  <a:close/>
                </a:path>
              </a:pathLst>
            </a:custGeom>
            <a:ln w="3175">
              <a:solidFill>
                <a:srgbClr val="000000"/>
              </a:solidFill>
            </a:ln>
          </p:spPr>
          <p:txBody>
            <a:bodyPr wrap="square" lIns="0" tIns="0" rIns="0" bIns="0" rtlCol="0"/>
            <a:lstStyle/>
            <a:p>
              <a:endParaRPr/>
            </a:p>
          </p:txBody>
        </p:sp>
        <p:pic>
          <p:nvPicPr>
            <p:cNvPr id="6" name="object 6"/>
            <p:cNvPicPr/>
            <p:nvPr/>
          </p:nvPicPr>
          <p:blipFill>
            <a:blip r:embed="rId3" cstate="print"/>
            <a:stretch>
              <a:fillRect/>
            </a:stretch>
          </p:blipFill>
          <p:spPr>
            <a:xfrm>
              <a:off x="4932045" y="2745320"/>
              <a:ext cx="2843783" cy="3419983"/>
            </a:xfrm>
            <a:prstGeom prst="rect">
              <a:avLst/>
            </a:prstGeom>
          </p:spPr>
        </p:pic>
        <p:sp>
          <p:nvSpPr>
            <p:cNvPr id="7" name="object 7"/>
            <p:cNvSpPr/>
            <p:nvPr/>
          </p:nvSpPr>
          <p:spPr>
            <a:xfrm>
              <a:off x="0" y="6902"/>
              <a:ext cx="4502150" cy="2134235"/>
            </a:xfrm>
            <a:custGeom>
              <a:avLst/>
              <a:gdLst/>
              <a:ahLst/>
              <a:cxnLst/>
              <a:rect l="l" t="t" r="r" b="b"/>
              <a:pathLst>
                <a:path w="4502150" h="2134235">
                  <a:moveTo>
                    <a:pt x="406247" y="702519"/>
                  </a:moveTo>
                  <a:lnTo>
                    <a:pt x="400782" y="665446"/>
                  </a:lnTo>
                  <a:lnTo>
                    <a:pt x="399991" y="628799"/>
                  </a:lnTo>
                  <a:lnTo>
                    <a:pt x="403721" y="592711"/>
                  </a:lnTo>
                  <a:lnTo>
                    <a:pt x="424118" y="522733"/>
                  </a:lnTo>
                  <a:lnTo>
                    <a:pt x="460735" y="456563"/>
                  </a:lnTo>
                  <a:lnTo>
                    <a:pt x="484739" y="425234"/>
                  </a:lnTo>
                  <a:lnTo>
                    <a:pt x="512332" y="395252"/>
                  </a:lnTo>
                  <a:lnTo>
                    <a:pt x="543359" y="366747"/>
                  </a:lnTo>
                  <a:lnTo>
                    <a:pt x="577667" y="339851"/>
                  </a:lnTo>
                  <a:lnTo>
                    <a:pt x="615100" y="314695"/>
                  </a:lnTo>
                  <a:lnTo>
                    <a:pt x="655502" y="291410"/>
                  </a:lnTo>
                  <a:lnTo>
                    <a:pt x="698719" y="270128"/>
                  </a:lnTo>
                  <a:lnTo>
                    <a:pt x="744597" y="250980"/>
                  </a:lnTo>
                  <a:lnTo>
                    <a:pt x="792979" y="234098"/>
                  </a:lnTo>
                  <a:lnTo>
                    <a:pt x="843710" y="219613"/>
                  </a:lnTo>
                  <a:lnTo>
                    <a:pt x="896637" y="207656"/>
                  </a:lnTo>
                  <a:lnTo>
                    <a:pt x="951604" y="198359"/>
                  </a:lnTo>
                  <a:lnTo>
                    <a:pt x="1008456" y="191852"/>
                  </a:lnTo>
                  <a:lnTo>
                    <a:pt x="1060513" y="188541"/>
                  </a:lnTo>
                  <a:lnTo>
                    <a:pt x="1112558" y="187733"/>
                  </a:lnTo>
                  <a:lnTo>
                    <a:pt x="1164380" y="189401"/>
                  </a:lnTo>
                  <a:lnTo>
                    <a:pt x="1215768" y="193519"/>
                  </a:lnTo>
                  <a:lnTo>
                    <a:pt x="1266513" y="200058"/>
                  </a:lnTo>
                  <a:lnTo>
                    <a:pt x="1316403" y="208992"/>
                  </a:lnTo>
                  <a:lnTo>
                    <a:pt x="1365230" y="220294"/>
                  </a:lnTo>
                  <a:lnTo>
                    <a:pt x="1412782" y="233936"/>
                  </a:lnTo>
                  <a:lnTo>
                    <a:pt x="1458849" y="249891"/>
                  </a:lnTo>
                  <a:lnTo>
                    <a:pt x="1486187" y="220145"/>
                  </a:lnTo>
                  <a:lnTo>
                    <a:pt x="1517208" y="192716"/>
                  </a:lnTo>
                  <a:lnTo>
                    <a:pt x="1551595" y="167665"/>
                  </a:lnTo>
                  <a:lnTo>
                    <a:pt x="1589035" y="145054"/>
                  </a:lnTo>
                  <a:lnTo>
                    <a:pt x="1629210" y="124946"/>
                  </a:lnTo>
                  <a:lnTo>
                    <a:pt x="1671808" y="107402"/>
                  </a:lnTo>
                  <a:lnTo>
                    <a:pt x="1716511" y="92486"/>
                  </a:lnTo>
                  <a:lnTo>
                    <a:pt x="1763006" y="80257"/>
                  </a:lnTo>
                  <a:lnTo>
                    <a:pt x="1810976" y="70780"/>
                  </a:lnTo>
                  <a:lnTo>
                    <a:pt x="1860107" y="64115"/>
                  </a:lnTo>
                  <a:lnTo>
                    <a:pt x="1910084" y="60325"/>
                  </a:lnTo>
                  <a:lnTo>
                    <a:pt x="1960591" y="59471"/>
                  </a:lnTo>
                  <a:lnTo>
                    <a:pt x="2011314" y="61617"/>
                  </a:lnTo>
                  <a:lnTo>
                    <a:pt x="2061936" y="66823"/>
                  </a:lnTo>
                  <a:lnTo>
                    <a:pt x="2112144" y="75153"/>
                  </a:lnTo>
                  <a:lnTo>
                    <a:pt x="2161621" y="86667"/>
                  </a:lnTo>
                  <a:lnTo>
                    <a:pt x="2210054" y="101428"/>
                  </a:lnTo>
                  <a:lnTo>
                    <a:pt x="2278062" y="128971"/>
                  </a:lnTo>
                  <a:lnTo>
                    <a:pt x="2339213" y="162515"/>
                  </a:lnTo>
                  <a:lnTo>
                    <a:pt x="2365604" y="132771"/>
                  </a:lnTo>
                  <a:lnTo>
                    <a:pt x="2396467" y="105761"/>
                  </a:lnTo>
                  <a:lnTo>
                    <a:pt x="2431344" y="81585"/>
                  </a:lnTo>
                  <a:lnTo>
                    <a:pt x="2469777" y="60342"/>
                  </a:lnTo>
                  <a:lnTo>
                    <a:pt x="2511308" y="42130"/>
                  </a:lnTo>
                  <a:lnTo>
                    <a:pt x="2555479" y="27048"/>
                  </a:lnTo>
                  <a:lnTo>
                    <a:pt x="2601833" y="15195"/>
                  </a:lnTo>
                  <a:lnTo>
                    <a:pt x="2649910" y="6670"/>
                  </a:lnTo>
                  <a:lnTo>
                    <a:pt x="2699254" y="1572"/>
                  </a:lnTo>
                  <a:lnTo>
                    <a:pt x="2749406" y="0"/>
                  </a:lnTo>
                  <a:lnTo>
                    <a:pt x="2799908" y="2051"/>
                  </a:lnTo>
                  <a:lnTo>
                    <a:pt x="2850303" y="7827"/>
                  </a:lnTo>
                  <a:lnTo>
                    <a:pt x="2900133" y="17424"/>
                  </a:lnTo>
                  <a:lnTo>
                    <a:pt x="2948940" y="30943"/>
                  </a:lnTo>
                  <a:lnTo>
                    <a:pt x="2994048" y="47570"/>
                  </a:lnTo>
                  <a:lnTo>
                    <a:pt x="3035776" y="67376"/>
                  </a:lnTo>
                  <a:lnTo>
                    <a:pt x="3073741" y="90111"/>
                  </a:lnTo>
                  <a:lnTo>
                    <a:pt x="3107563" y="115525"/>
                  </a:lnTo>
                  <a:lnTo>
                    <a:pt x="3143012" y="91220"/>
                  </a:lnTo>
                  <a:lnTo>
                    <a:pt x="3181350" y="69753"/>
                  </a:lnTo>
                  <a:lnTo>
                    <a:pt x="3222218" y="51142"/>
                  </a:lnTo>
                  <a:lnTo>
                    <a:pt x="3265259" y="35406"/>
                  </a:lnTo>
                  <a:lnTo>
                    <a:pt x="3310113" y="22564"/>
                  </a:lnTo>
                  <a:lnTo>
                    <a:pt x="3356422" y="12635"/>
                  </a:lnTo>
                  <a:lnTo>
                    <a:pt x="3403827" y="5637"/>
                  </a:lnTo>
                  <a:lnTo>
                    <a:pt x="3451971" y="1590"/>
                  </a:lnTo>
                  <a:lnTo>
                    <a:pt x="3500494" y="512"/>
                  </a:lnTo>
                  <a:lnTo>
                    <a:pt x="3549038" y="2422"/>
                  </a:lnTo>
                  <a:lnTo>
                    <a:pt x="3597244" y="7338"/>
                  </a:lnTo>
                  <a:lnTo>
                    <a:pt x="3644755" y="15280"/>
                  </a:lnTo>
                  <a:lnTo>
                    <a:pt x="3691211" y="26267"/>
                  </a:lnTo>
                  <a:lnTo>
                    <a:pt x="3736254" y="40316"/>
                  </a:lnTo>
                  <a:lnTo>
                    <a:pt x="3779526" y="57447"/>
                  </a:lnTo>
                  <a:lnTo>
                    <a:pt x="3820667" y="77679"/>
                  </a:lnTo>
                  <a:lnTo>
                    <a:pt x="3870814" y="109149"/>
                  </a:lnTo>
                  <a:lnTo>
                    <a:pt x="3913475" y="144514"/>
                  </a:lnTo>
                  <a:lnTo>
                    <a:pt x="3948144" y="183219"/>
                  </a:lnTo>
                  <a:lnTo>
                    <a:pt x="3974315" y="224711"/>
                  </a:lnTo>
                  <a:lnTo>
                    <a:pt x="3991483" y="268433"/>
                  </a:lnTo>
                  <a:lnTo>
                    <a:pt x="4049031" y="280739"/>
                  </a:lnTo>
                  <a:lnTo>
                    <a:pt x="4103105" y="296651"/>
                  </a:lnTo>
                  <a:lnTo>
                    <a:pt x="4153464" y="315900"/>
                  </a:lnTo>
                  <a:lnTo>
                    <a:pt x="4199873" y="338216"/>
                  </a:lnTo>
                  <a:lnTo>
                    <a:pt x="4242091" y="363330"/>
                  </a:lnTo>
                  <a:lnTo>
                    <a:pt x="4279882" y="390975"/>
                  </a:lnTo>
                  <a:lnTo>
                    <a:pt x="4313008" y="420880"/>
                  </a:lnTo>
                  <a:lnTo>
                    <a:pt x="4341230" y="452778"/>
                  </a:lnTo>
                  <a:lnTo>
                    <a:pt x="4364311" y="486399"/>
                  </a:lnTo>
                  <a:lnTo>
                    <a:pt x="4382012" y="521474"/>
                  </a:lnTo>
                  <a:lnTo>
                    <a:pt x="4394096" y="557734"/>
                  </a:lnTo>
                  <a:lnTo>
                    <a:pt x="4400460" y="632735"/>
                  </a:lnTo>
                  <a:lnTo>
                    <a:pt x="4394265" y="670937"/>
                  </a:lnTo>
                  <a:lnTo>
                    <a:pt x="4381500" y="709250"/>
                  </a:lnTo>
                  <a:lnTo>
                    <a:pt x="4363408" y="744772"/>
                  </a:lnTo>
                  <a:lnTo>
                    <a:pt x="4356100" y="756367"/>
                  </a:lnTo>
                  <a:lnTo>
                    <a:pt x="4391129" y="788535"/>
                  </a:lnTo>
                  <a:lnTo>
                    <a:pt x="4421288" y="821948"/>
                  </a:lnTo>
                  <a:lnTo>
                    <a:pt x="4446615" y="856412"/>
                  </a:lnTo>
                  <a:lnTo>
                    <a:pt x="4467149" y="891737"/>
                  </a:lnTo>
                  <a:lnTo>
                    <a:pt x="4482927" y="927732"/>
                  </a:lnTo>
                  <a:lnTo>
                    <a:pt x="4493990" y="964204"/>
                  </a:lnTo>
                  <a:lnTo>
                    <a:pt x="4502124" y="1037816"/>
                  </a:lnTo>
                  <a:lnTo>
                    <a:pt x="4499272" y="1074572"/>
                  </a:lnTo>
                  <a:lnTo>
                    <a:pt x="4479924" y="1147027"/>
                  </a:lnTo>
                  <a:lnTo>
                    <a:pt x="4463506" y="1182344"/>
                  </a:lnTo>
                  <a:lnTo>
                    <a:pt x="4442643" y="1216797"/>
                  </a:lnTo>
                  <a:lnTo>
                    <a:pt x="4417375" y="1250196"/>
                  </a:lnTo>
                  <a:lnTo>
                    <a:pt x="4387740" y="1282349"/>
                  </a:lnTo>
                  <a:lnTo>
                    <a:pt x="4353777" y="1313064"/>
                  </a:lnTo>
                  <a:lnTo>
                    <a:pt x="4315524" y="1342150"/>
                  </a:lnTo>
                  <a:lnTo>
                    <a:pt x="4273021" y="1369416"/>
                  </a:lnTo>
                  <a:lnTo>
                    <a:pt x="4226306" y="1394669"/>
                  </a:lnTo>
                  <a:lnTo>
                    <a:pt x="4184015" y="1414045"/>
                  </a:lnTo>
                  <a:lnTo>
                    <a:pt x="4139786" y="1431317"/>
                  </a:lnTo>
                  <a:lnTo>
                    <a:pt x="4093807" y="1446434"/>
                  </a:lnTo>
                  <a:lnTo>
                    <a:pt x="4046272" y="1459345"/>
                  </a:lnTo>
                  <a:lnTo>
                    <a:pt x="3997370" y="1469999"/>
                  </a:lnTo>
                  <a:lnTo>
                    <a:pt x="3947294" y="1478345"/>
                  </a:lnTo>
                  <a:lnTo>
                    <a:pt x="3896233" y="1484331"/>
                  </a:lnTo>
                  <a:lnTo>
                    <a:pt x="3893009" y="1521721"/>
                  </a:lnTo>
                  <a:lnTo>
                    <a:pt x="3870812" y="1593238"/>
                  </a:lnTo>
                  <a:lnTo>
                    <a:pt x="3852347" y="1627041"/>
                  </a:lnTo>
                  <a:lnTo>
                    <a:pt x="3829310" y="1659325"/>
                  </a:lnTo>
                  <a:lnTo>
                    <a:pt x="3801956" y="1689930"/>
                  </a:lnTo>
                  <a:lnTo>
                    <a:pt x="3770539" y="1718693"/>
                  </a:lnTo>
                  <a:lnTo>
                    <a:pt x="3735314" y="1745453"/>
                  </a:lnTo>
                  <a:lnTo>
                    <a:pt x="3696535" y="1770049"/>
                  </a:lnTo>
                  <a:lnTo>
                    <a:pt x="3654458" y="1792319"/>
                  </a:lnTo>
                  <a:lnTo>
                    <a:pt x="3609335" y="1812102"/>
                  </a:lnTo>
                  <a:lnTo>
                    <a:pt x="3561423" y="1829236"/>
                  </a:lnTo>
                  <a:lnTo>
                    <a:pt x="3510975" y="1843559"/>
                  </a:lnTo>
                  <a:lnTo>
                    <a:pt x="3458246" y="1854911"/>
                  </a:lnTo>
                  <a:lnTo>
                    <a:pt x="3403491" y="1863130"/>
                  </a:lnTo>
                  <a:lnTo>
                    <a:pt x="3346963" y="1868054"/>
                  </a:lnTo>
                  <a:lnTo>
                    <a:pt x="3288919" y="1869522"/>
                  </a:lnTo>
                  <a:lnTo>
                    <a:pt x="3233559" y="1867618"/>
                  </a:lnTo>
                  <a:lnTo>
                    <a:pt x="3178951" y="1862457"/>
                  </a:lnTo>
                  <a:lnTo>
                    <a:pt x="3125422" y="1854107"/>
                  </a:lnTo>
                  <a:lnTo>
                    <a:pt x="3073301" y="1842636"/>
                  </a:lnTo>
                  <a:lnTo>
                    <a:pt x="3022915" y="1828109"/>
                  </a:lnTo>
                  <a:lnTo>
                    <a:pt x="2974594" y="1810594"/>
                  </a:lnTo>
                  <a:lnTo>
                    <a:pt x="2956646" y="1844234"/>
                  </a:lnTo>
                  <a:lnTo>
                    <a:pt x="2935081" y="1876382"/>
                  </a:lnTo>
                  <a:lnTo>
                    <a:pt x="2910095" y="1906972"/>
                  </a:lnTo>
                  <a:lnTo>
                    <a:pt x="2881882" y="1935935"/>
                  </a:lnTo>
                  <a:lnTo>
                    <a:pt x="2850638" y="1963206"/>
                  </a:lnTo>
                  <a:lnTo>
                    <a:pt x="2816558" y="1988715"/>
                  </a:lnTo>
                  <a:lnTo>
                    <a:pt x="2779837" y="2012397"/>
                  </a:lnTo>
                  <a:lnTo>
                    <a:pt x="2740669" y="2034183"/>
                  </a:lnTo>
                  <a:lnTo>
                    <a:pt x="2699250" y="2054006"/>
                  </a:lnTo>
                  <a:lnTo>
                    <a:pt x="2655776" y="2071799"/>
                  </a:lnTo>
                  <a:lnTo>
                    <a:pt x="2610441" y="2087495"/>
                  </a:lnTo>
                  <a:lnTo>
                    <a:pt x="2563439" y="2101025"/>
                  </a:lnTo>
                  <a:lnTo>
                    <a:pt x="2514967" y="2112323"/>
                  </a:lnTo>
                  <a:lnTo>
                    <a:pt x="2465220" y="2121321"/>
                  </a:lnTo>
                  <a:lnTo>
                    <a:pt x="2414392" y="2127952"/>
                  </a:lnTo>
                  <a:lnTo>
                    <a:pt x="2362679" y="2132148"/>
                  </a:lnTo>
                  <a:lnTo>
                    <a:pt x="2310275" y="2133842"/>
                  </a:lnTo>
                  <a:lnTo>
                    <a:pt x="2257376" y="2132967"/>
                  </a:lnTo>
                  <a:lnTo>
                    <a:pt x="2204177" y="2129455"/>
                  </a:lnTo>
                  <a:lnTo>
                    <a:pt x="2150873" y="2123239"/>
                  </a:lnTo>
                  <a:lnTo>
                    <a:pt x="2097659" y="2114251"/>
                  </a:lnTo>
                  <a:lnTo>
                    <a:pt x="2046532" y="2102841"/>
                  </a:lnTo>
                  <a:lnTo>
                    <a:pt x="1997165" y="2088994"/>
                  </a:lnTo>
                  <a:lnTo>
                    <a:pt x="1949746" y="2072802"/>
                  </a:lnTo>
                  <a:lnTo>
                    <a:pt x="1904462" y="2054359"/>
                  </a:lnTo>
                  <a:lnTo>
                    <a:pt x="1861501" y="2033757"/>
                  </a:lnTo>
                  <a:lnTo>
                    <a:pt x="1821052" y="2011089"/>
                  </a:lnTo>
                  <a:lnTo>
                    <a:pt x="1783304" y="1986450"/>
                  </a:lnTo>
                  <a:lnTo>
                    <a:pt x="1748443" y="1959931"/>
                  </a:lnTo>
                  <a:lnTo>
                    <a:pt x="1716658" y="1931625"/>
                  </a:lnTo>
                  <a:lnTo>
                    <a:pt x="1670464" y="1948306"/>
                  </a:lnTo>
                  <a:lnTo>
                    <a:pt x="1623326" y="1962824"/>
                  </a:lnTo>
                  <a:lnTo>
                    <a:pt x="1575390" y="1975203"/>
                  </a:lnTo>
                  <a:lnTo>
                    <a:pt x="1526801" y="1985466"/>
                  </a:lnTo>
                  <a:lnTo>
                    <a:pt x="1477705" y="1993637"/>
                  </a:lnTo>
                  <a:lnTo>
                    <a:pt x="1428248" y="1999738"/>
                  </a:lnTo>
                  <a:lnTo>
                    <a:pt x="1378573" y="2003795"/>
                  </a:lnTo>
                  <a:lnTo>
                    <a:pt x="1328828" y="2005829"/>
                  </a:lnTo>
                  <a:lnTo>
                    <a:pt x="1279157" y="2005864"/>
                  </a:lnTo>
                  <a:lnTo>
                    <a:pt x="1229706" y="2003924"/>
                  </a:lnTo>
                  <a:lnTo>
                    <a:pt x="1180620" y="2000032"/>
                  </a:lnTo>
                  <a:lnTo>
                    <a:pt x="1132044" y="1994211"/>
                  </a:lnTo>
                  <a:lnTo>
                    <a:pt x="1084125" y="1986485"/>
                  </a:lnTo>
                  <a:lnTo>
                    <a:pt x="1037007" y="1976878"/>
                  </a:lnTo>
                  <a:lnTo>
                    <a:pt x="990835" y="1965412"/>
                  </a:lnTo>
                  <a:lnTo>
                    <a:pt x="945756" y="1952112"/>
                  </a:lnTo>
                  <a:lnTo>
                    <a:pt x="901914" y="1936999"/>
                  </a:lnTo>
                  <a:lnTo>
                    <a:pt x="859455" y="1920099"/>
                  </a:lnTo>
                  <a:lnTo>
                    <a:pt x="818525" y="1901434"/>
                  </a:lnTo>
                  <a:lnTo>
                    <a:pt x="779268" y="1881028"/>
                  </a:lnTo>
                  <a:lnTo>
                    <a:pt x="741831" y="1858904"/>
                  </a:lnTo>
                  <a:lnTo>
                    <a:pt x="706358" y="1835086"/>
                  </a:lnTo>
                  <a:lnTo>
                    <a:pt x="672995" y="1809596"/>
                  </a:lnTo>
                  <a:lnTo>
                    <a:pt x="641888" y="1782459"/>
                  </a:lnTo>
                  <a:lnTo>
                    <a:pt x="613181" y="1753698"/>
                  </a:lnTo>
                  <a:lnTo>
                    <a:pt x="610298" y="1750523"/>
                  </a:lnTo>
                  <a:lnTo>
                    <a:pt x="607466" y="1747475"/>
                  </a:lnTo>
                  <a:lnTo>
                    <a:pt x="604685" y="1744300"/>
                  </a:lnTo>
                  <a:lnTo>
                    <a:pt x="547690" y="1746308"/>
                  </a:lnTo>
                  <a:lnTo>
                    <a:pt x="492001" y="1743818"/>
                  </a:lnTo>
                  <a:lnTo>
                    <a:pt x="438090" y="1737068"/>
                  </a:lnTo>
                  <a:lnTo>
                    <a:pt x="386429" y="1726300"/>
                  </a:lnTo>
                  <a:lnTo>
                    <a:pt x="337490" y="1711753"/>
                  </a:lnTo>
                  <a:lnTo>
                    <a:pt x="291746" y="1693667"/>
                  </a:lnTo>
                  <a:lnTo>
                    <a:pt x="249670" y="1672282"/>
                  </a:lnTo>
                  <a:lnTo>
                    <a:pt x="211732" y="1647839"/>
                  </a:lnTo>
                  <a:lnTo>
                    <a:pt x="178407" y="1620577"/>
                  </a:lnTo>
                  <a:lnTo>
                    <a:pt x="150166" y="1590736"/>
                  </a:lnTo>
                  <a:lnTo>
                    <a:pt x="127480" y="1558556"/>
                  </a:lnTo>
                  <a:lnTo>
                    <a:pt x="110824" y="1524278"/>
                  </a:lnTo>
                  <a:lnTo>
                    <a:pt x="97764" y="1445555"/>
                  </a:lnTo>
                  <a:lnTo>
                    <a:pt x="104419" y="1403568"/>
                  </a:lnTo>
                  <a:lnTo>
                    <a:pt x="120310" y="1362824"/>
                  </a:lnTo>
                  <a:lnTo>
                    <a:pt x="145112" y="1323963"/>
                  </a:lnTo>
                  <a:lnTo>
                    <a:pt x="178502" y="1287628"/>
                  </a:lnTo>
                  <a:lnTo>
                    <a:pt x="220154" y="1254461"/>
                  </a:lnTo>
                  <a:lnTo>
                    <a:pt x="169247" y="1232022"/>
                  </a:lnTo>
                  <a:lnTo>
                    <a:pt x="124500" y="1205982"/>
                  </a:lnTo>
                  <a:lnTo>
                    <a:pt x="86108" y="1176820"/>
                  </a:lnTo>
                  <a:lnTo>
                    <a:pt x="54262" y="1145015"/>
                  </a:lnTo>
                  <a:lnTo>
                    <a:pt x="29156" y="1111046"/>
                  </a:lnTo>
                  <a:lnTo>
                    <a:pt x="10982" y="1075391"/>
                  </a:lnTo>
                  <a:lnTo>
                    <a:pt x="0" y="1038750"/>
                  </a:lnTo>
                </a:path>
                <a:path w="4502150" h="2134235">
                  <a:moveTo>
                    <a:pt x="0" y="963052"/>
                  </a:moveTo>
                  <a:lnTo>
                    <a:pt x="11468" y="925496"/>
                  </a:lnTo>
                  <a:lnTo>
                    <a:pt x="30850" y="888597"/>
                  </a:lnTo>
                  <a:lnTo>
                    <a:pt x="58320" y="852887"/>
                  </a:lnTo>
                  <a:lnTo>
                    <a:pt x="88146" y="823915"/>
                  </a:lnTo>
                  <a:lnTo>
                    <a:pt x="122663" y="797708"/>
                  </a:lnTo>
                  <a:lnTo>
                    <a:pt x="161409" y="774455"/>
                  </a:lnTo>
                  <a:lnTo>
                    <a:pt x="203925" y="754351"/>
                  </a:lnTo>
                  <a:lnTo>
                    <a:pt x="249750" y="737586"/>
                  </a:lnTo>
                  <a:lnTo>
                    <a:pt x="298421" y="724353"/>
                  </a:lnTo>
                  <a:lnTo>
                    <a:pt x="349479" y="714844"/>
                  </a:lnTo>
                  <a:lnTo>
                    <a:pt x="402463" y="709250"/>
                  </a:lnTo>
                  <a:lnTo>
                    <a:pt x="406247" y="702519"/>
                  </a:lnTo>
                </a:path>
              </a:pathLst>
            </a:custGeom>
            <a:ln w="9525">
              <a:solidFill>
                <a:srgbClr val="000000"/>
              </a:solidFill>
            </a:ln>
          </p:spPr>
          <p:txBody>
            <a:bodyPr wrap="square" lIns="0" tIns="0" rIns="0" bIns="0" rtlCol="0"/>
            <a:lstStyle/>
            <a:p>
              <a:endParaRPr/>
            </a:p>
          </p:txBody>
        </p:sp>
        <p:pic>
          <p:nvPicPr>
            <p:cNvPr id="8" name="object 8"/>
            <p:cNvPicPr/>
            <p:nvPr/>
          </p:nvPicPr>
          <p:blipFill>
            <a:blip r:embed="rId4" cstate="print"/>
            <a:stretch>
              <a:fillRect/>
            </a:stretch>
          </p:blipFill>
          <p:spPr>
            <a:xfrm>
              <a:off x="1752663" y="2860357"/>
              <a:ext cx="128016" cy="128015"/>
            </a:xfrm>
            <a:prstGeom prst="rect">
              <a:avLst/>
            </a:prstGeom>
          </p:spPr>
        </p:pic>
        <p:pic>
          <p:nvPicPr>
            <p:cNvPr id="9" name="object 9"/>
            <p:cNvPicPr/>
            <p:nvPr/>
          </p:nvPicPr>
          <p:blipFill>
            <a:blip r:embed="rId5" cstate="print"/>
            <a:stretch>
              <a:fillRect/>
            </a:stretch>
          </p:blipFill>
          <p:spPr>
            <a:xfrm>
              <a:off x="1746440" y="2573591"/>
              <a:ext cx="246507" cy="246507"/>
            </a:xfrm>
            <a:prstGeom prst="rect">
              <a:avLst/>
            </a:prstGeom>
          </p:spPr>
        </p:pic>
        <p:sp>
          <p:nvSpPr>
            <p:cNvPr id="10" name="object 10"/>
            <p:cNvSpPr/>
            <p:nvPr/>
          </p:nvSpPr>
          <p:spPr>
            <a:xfrm>
              <a:off x="224993" y="115569"/>
              <a:ext cx="4129404" cy="2416175"/>
            </a:xfrm>
            <a:custGeom>
              <a:avLst/>
              <a:gdLst/>
              <a:ahLst/>
              <a:cxnLst/>
              <a:rect l="l" t="t" r="r" b="b"/>
              <a:pathLst>
                <a:path w="4129404" h="2416175">
                  <a:moveTo>
                    <a:pt x="1902383" y="2238375"/>
                  </a:moveTo>
                  <a:lnTo>
                    <a:pt x="1896040" y="2285623"/>
                  </a:lnTo>
                  <a:lnTo>
                    <a:pt x="1878136" y="2328069"/>
                  </a:lnTo>
                  <a:lnTo>
                    <a:pt x="1850361" y="2364025"/>
                  </a:lnTo>
                  <a:lnTo>
                    <a:pt x="1814405" y="2391800"/>
                  </a:lnTo>
                  <a:lnTo>
                    <a:pt x="1771958" y="2409704"/>
                  </a:lnTo>
                  <a:lnTo>
                    <a:pt x="1724710" y="2416047"/>
                  </a:lnTo>
                  <a:lnTo>
                    <a:pt x="1677453" y="2409704"/>
                  </a:lnTo>
                  <a:lnTo>
                    <a:pt x="1634982" y="2391800"/>
                  </a:lnTo>
                  <a:lnTo>
                    <a:pt x="1598996" y="2364025"/>
                  </a:lnTo>
                  <a:lnTo>
                    <a:pt x="1571191" y="2328069"/>
                  </a:lnTo>
                  <a:lnTo>
                    <a:pt x="1553263" y="2285623"/>
                  </a:lnTo>
                  <a:lnTo>
                    <a:pt x="1546910" y="2238375"/>
                  </a:lnTo>
                  <a:lnTo>
                    <a:pt x="1553263" y="2191117"/>
                  </a:lnTo>
                  <a:lnTo>
                    <a:pt x="1571191" y="2148647"/>
                  </a:lnTo>
                  <a:lnTo>
                    <a:pt x="1598996" y="2112660"/>
                  </a:lnTo>
                  <a:lnTo>
                    <a:pt x="1634982" y="2084855"/>
                  </a:lnTo>
                  <a:lnTo>
                    <a:pt x="1677453" y="2066927"/>
                  </a:lnTo>
                  <a:lnTo>
                    <a:pt x="1724710" y="2060575"/>
                  </a:lnTo>
                  <a:lnTo>
                    <a:pt x="1771958" y="2066927"/>
                  </a:lnTo>
                  <a:lnTo>
                    <a:pt x="1814405" y="2084855"/>
                  </a:lnTo>
                  <a:lnTo>
                    <a:pt x="1850361" y="2112660"/>
                  </a:lnTo>
                  <a:lnTo>
                    <a:pt x="1878136" y="2148647"/>
                  </a:lnTo>
                  <a:lnTo>
                    <a:pt x="1896040" y="2191117"/>
                  </a:lnTo>
                  <a:lnTo>
                    <a:pt x="1902383" y="2238375"/>
                  </a:lnTo>
                  <a:close/>
                </a:path>
                <a:path w="4129404" h="2416175">
                  <a:moveTo>
                    <a:pt x="263855" y="1176781"/>
                  </a:moveTo>
                  <a:lnTo>
                    <a:pt x="208707" y="1177406"/>
                  </a:lnTo>
                  <a:lnTo>
                    <a:pt x="154153" y="1173703"/>
                  </a:lnTo>
                  <a:lnTo>
                    <a:pt x="100786" y="1165763"/>
                  </a:lnTo>
                  <a:lnTo>
                    <a:pt x="49203" y="1153678"/>
                  </a:lnTo>
                  <a:lnTo>
                    <a:pt x="0" y="1137539"/>
                  </a:lnTo>
                </a:path>
                <a:path w="4129404" h="2416175">
                  <a:moveTo>
                    <a:pt x="496671" y="1607439"/>
                  </a:moveTo>
                  <a:lnTo>
                    <a:pt x="468578" y="1613983"/>
                  </a:lnTo>
                  <a:lnTo>
                    <a:pt x="439912" y="1619313"/>
                  </a:lnTo>
                  <a:lnTo>
                    <a:pt x="410764" y="1623405"/>
                  </a:lnTo>
                  <a:lnTo>
                    <a:pt x="381228" y="1626234"/>
                  </a:lnTo>
                </a:path>
                <a:path w="4129404" h="2416175">
                  <a:moveTo>
                    <a:pt x="1491411" y="1814321"/>
                  </a:moveTo>
                  <a:lnTo>
                    <a:pt x="1471395" y="1793781"/>
                  </a:lnTo>
                  <a:lnTo>
                    <a:pt x="1453105" y="1772586"/>
                  </a:lnTo>
                  <a:lnTo>
                    <a:pt x="1436601" y="1750796"/>
                  </a:lnTo>
                  <a:lnTo>
                    <a:pt x="1421942" y="1728469"/>
                  </a:lnTo>
                </a:path>
                <a:path w="4129404" h="2416175">
                  <a:moveTo>
                    <a:pt x="2777794" y="1600200"/>
                  </a:moveTo>
                  <a:lnTo>
                    <a:pt x="2773770" y="1624050"/>
                  </a:lnTo>
                  <a:lnTo>
                    <a:pt x="2767793" y="1647745"/>
                  </a:lnTo>
                  <a:lnTo>
                    <a:pt x="2759863" y="1671226"/>
                  </a:lnTo>
                  <a:lnTo>
                    <a:pt x="2749981" y="1694433"/>
                  </a:lnTo>
                </a:path>
                <a:path w="4129404" h="2416175">
                  <a:moveTo>
                    <a:pt x="3330117" y="1017651"/>
                  </a:moveTo>
                  <a:lnTo>
                    <a:pt x="3385106" y="1037283"/>
                  </a:lnTo>
                  <a:lnTo>
                    <a:pt x="3436018" y="1060189"/>
                  </a:lnTo>
                  <a:lnTo>
                    <a:pt x="3482598" y="1086105"/>
                  </a:lnTo>
                  <a:lnTo>
                    <a:pt x="3524594" y="1114765"/>
                  </a:lnTo>
                  <a:lnTo>
                    <a:pt x="3561750" y="1145903"/>
                  </a:lnTo>
                  <a:lnTo>
                    <a:pt x="3593813" y="1179256"/>
                  </a:lnTo>
                  <a:lnTo>
                    <a:pt x="3620528" y="1214557"/>
                  </a:lnTo>
                  <a:lnTo>
                    <a:pt x="3641641" y="1251542"/>
                  </a:lnTo>
                  <a:lnTo>
                    <a:pt x="3656898" y="1289946"/>
                  </a:lnTo>
                  <a:lnTo>
                    <a:pt x="3666044" y="1329503"/>
                  </a:lnTo>
                  <a:lnTo>
                    <a:pt x="3668826" y="1369949"/>
                  </a:lnTo>
                </a:path>
                <a:path w="4129404" h="2416175">
                  <a:moveTo>
                    <a:pt x="4128947" y="642492"/>
                  </a:moveTo>
                  <a:lnTo>
                    <a:pt x="4100321" y="679561"/>
                  </a:lnTo>
                  <a:lnTo>
                    <a:pt x="4065384" y="714152"/>
                  </a:lnTo>
                  <a:lnTo>
                    <a:pt x="4024541" y="745934"/>
                  </a:lnTo>
                  <a:lnTo>
                    <a:pt x="3978198" y="774572"/>
                  </a:lnTo>
                </a:path>
                <a:path w="4129404" h="2416175">
                  <a:moveTo>
                    <a:pt x="3767124" y="152273"/>
                  </a:moveTo>
                  <a:lnTo>
                    <a:pt x="3770837" y="167768"/>
                  </a:lnTo>
                  <a:lnTo>
                    <a:pt x="3773395" y="183372"/>
                  </a:lnTo>
                  <a:lnTo>
                    <a:pt x="3774786" y="199046"/>
                  </a:lnTo>
                  <a:lnTo>
                    <a:pt x="3774998" y="214756"/>
                  </a:lnTo>
                </a:path>
                <a:path w="4129404" h="2416175">
                  <a:moveTo>
                    <a:pt x="2803956" y="79501"/>
                  </a:moveTo>
                  <a:lnTo>
                    <a:pt x="2819897" y="58346"/>
                  </a:lnTo>
                  <a:lnTo>
                    <a:pt x="2838135" y="37988"/>
                  </a:lnTo>
                  <a:lnTo>
                    <a:pt x="2858588" y="18512"/>
                  </a:lnTo>
                  <a:lnTo>
                    <a:pt x="2881172" y="0"/>
                  </a:lnTo>
                </a:path>
                <a:path w="4129404" h="2416175">
                  <a:moveTo>
                    <a:pt x="2081326" y="117475"/>
                  </a:moveTo>
                  <a:lnTo>
                    <a:pt x="2088180" y="99794"/>
                  </a:lnTo>
                  <a:lnTo>
                    <a:pt x="2096725" y="82423"/>
                  </a:lnTo>
                  <a:lnTo>
                    <a:pt x="2106937" y="65432"/>
                  </a:lnTo>
                  <a:lnTo>
                    <a:pt x="2118791" y="48895"/>
                  </a:lnTo>
                </a:path>
                <a:path w="4129404" h="2416175">
                  <a:moveTo>
                    <a:pt x="1233347" y="140715"/>
                  </a:moveTo>
                  <a:lnTo>
                    <a:pt x="1269503" y="155402"/>
                  </a:lnTo>
                  <a:lnTo>
                    <a:pt x="1304182" y="171434"/>
                  </a:lnTo>
                  <a:lnTo>
                    <a:pt x="1337289" y="188775"/>
                  </a:lnTo>
                  <a:lnTo>
                    <a:pt x="1368729" y="207390"/>
                  </a:lnTo>
                </a:path>
                <a:path w="4129404" h="2416175">
                  <a:moveTo>
                    <a:pt x="204901" y="663955"/>
                  </a:moveTo>
                  <a:lnTo>
                    <a:pt x="197385" y="646699"/>
                  </a:lnTo>
                  <a:lnTo>
                    <a:pt x="190936" y="629253"/>
                  </a:lnTo>
                  <a:lnTo>
                    <a:pt x="185561" y="611663"/>
                  </a:lnTo>
                  <a:lnTo>
                    <a:pt x="181267" y="593978"/>
                  </a:lnTo>
                </a:path>
              </a:pathLst>
            </a:custGeom>
            <a:ln w="9525">
              <a:solidFill>
                <a:srgbClr val="000000"/>
              </a:solidFill>
            </a:ln>
          </p:spPr>
          <p:txBody>
            <a:bodyPr wrap="square" lIns="0" tIns="0" rIns="0" bIns="0" rtlCol="0"/>
            <a:lstStyle/>
            <a:p>
              <a:endParaRPr/>
            </a:p>
          </p:txBody>
        </p:sp>
      </p:grpSp>
      <p:sp>
        <p:nvSpPr>
          <p:cNvPr id="11" name="object 11"/>
          <p:cNvSpPr txBox="1"/>
          <p:nvPr/>
        </p:nvSpPr>
        <p:spPr>
          <a:xfrm>
            <a:off x="890117" y="586866"/>
            <a:ext cx="2397125" cy="848994"/>
          </a:xfrm>
          <a:prstGeom prst="rect">
            <a:avLst/>
          </a:prstGeom>
        </p:spPr>
        <p:txBody>
          <a:bodyPr vert="horz" wrap="square" lIns="0" tIns="12700" rIns="0" bIns="0" rtlCol="0">
            <a:spAutoFit/>
          </a:bodyPr>
          <a:lstStyle/>
          <a:p>
            <a:pPr marL="12065" marR="5080" indent="1905" algn="ctr">
              <a:lnSpc>
                <a:spcPct val="100000"/>
              </a:lnSpc>
              <a:spcBef>
                <a:spcPts val="100"/>
              </a:spcBef>
            </a:pPr>
            <a:r>
              <a:rPr sz="1800" b="1" dirty="0">
                <a:latin typeface="Arial"/>
                <a:cs typeface="Arial"/>
              </a:rPr>
              <a:t>Ooff </a:t>
            </a:r>
            <a:r>
              <a:rPr sz="1800" b="1" spc="-10" dirty="0">
                <a:latin typeface="Arial"/>
                <a:cs typeface="Arial"/>
              </a:rPr>
              <a:t>ayağım </a:t>
            </a:r>
            <a:r>
              <a:rPr sz="1800" b="1" spc="-5" dirty="0">
                <a:latin typeface="Arial"/>
                <a:cs typeface="Arial"/>
              </a:rPr>
              <a:t>KEŞKE </a:t>
            </a:r>
            <a:r>
              <a:rPr sz="1800" b="1" dirty="0">
                <a:latin typeface="Arial"/>
                <a:cs typeface="Arial"/>
              </a:rPr>
              <a:t> </a:t>
            </a:r>
            <a:r>
              <a:rPr sz="1800" b="1" spc="-10" dirty="0">
                <a:latin typeface="Arial"/>
                <a:cs typeface="Arial"/>
              </a:rPr>
              <a:t>uysaydım </a:t>
            </a:r>
            <a:r>
              <a:rPr sz="1800" b="1" dirty="0">
                <a:latin typeface="Arial"/>
                <a:cs typeface="Arial"/>
              </a:rPr>
              <a:t>iş </a:t>
            </a:r>
            <a:r>
              <a:rPr sz="1800" b="1" spc="-5" dirty="0">
                <a:latin typeface="Arial"/>
                <a:cs typeface="Arial"/>
              </a:rPr>
              <a:t>güvenliği </a:t>
            </a:r>
            <a:r>
              <a:rPr sz="1800" b="1" spc="-490" dirty="0">
                <a:latin typeface="Arial"/>
                <a:cs typeface="Arial"/>
              </a:rPr>
              <a:t> </a:t>
            </a:r>
            <a:r>
              <a:rPr sz="1800" b="1" spc="-5" dirty="0">
                <a:latin typeface="Arial"/>
                <a:cs typeface="Arial"/>
              </a:rPr>
              <a:t>kurallarına.</a:t>
            </a:r>
            <a:endParaRPr sz="1800">
              <a:latin typeface="Arial"/>
              <a:cs typeface="Arial"/>
            </a:endParaRPr>
          </a:p>
        </p:txBody>
      </p:sp>
      <p:grpSp>
        <p:nvGrpSpPr>
          <p:cNvPr id="12" name="object 12"/>
          <p:cNvGrpSpPr/>
          <p:nvPr/>
        </p:nvGrpSpPr>
        <p:grpSpPr>
          <a:xfrm>
            <a:off x="4657637" y="78032"/>
            <a:ext cx="4491355" cy="2851785"/>
            <a:chOff x="4657637" y="78032"/>
            <a:chExt cx="4491355" cy="2851785"/>
          </a:xfrm>
        </p:grpSpPr>
        <p:sp>
          <p:nvSpPr>
            <p:cNvPr id="13" name="object 13"/>
            <p:cNvSpPr/>
            <p:nvPr/>
          </p:nvSpPr>
          <p:spPr>
            <a:xfrm>
              <a:off x="4662400" y="82795"/>
              <a:ext cx="4481830" cy="2058035"/>
            </a:xfrm>
            <a:custGeom>
              <a:avLst/>
              <a:gdLst/>
              <a:ahLst/>
              <a:cxnLst/>
              <a:rect l="l" t="t" r="r" b="b"/>
              <a:pathLst>
                <a:path w="4481830" h="2058035">
                  <a:moveTo>
                    <a:pt x="411376" y="677553"/>
                  </a:moveTo>
                  <a:lnTo>
                    <a:pt x="405729" y="639917"/>
                  </a:lnTo>
                  <a:lnTo>
                    <a:pt x="405270" y="602745"/>
                  </a:lnTo>
                  <a:lnTo>
                    <a:pt x="409819" y="566185"/>
                  </a:lnTo>
                  <a:lnTo>
                    <a:pt x="433211" y="495493"/>
                  </a:lnTo>
                  <a:lnTo>
                    <a:pt x="451692" y="461656"/>
                  </a:lnTo>
                  <a:lnTo>
                    <a:pt x="474455" y="429022"/>
                  </a:lnTo>
                  <a:lnTo>
                    <a:pt x="501317" y="397739"/>
                  </a:lnTo>
                  <a:lnTo>
                    <a:pt x="532098" y="367955"/>
                  </a:lnTo>
                  <a:lnTo>
                    <a:pt x="566616" y="339817"/>
                  </a:lnTo>
                  <a:lnTo>
                    <a:pt x="604690" y="313474"/>
                  </a:lnTo>
                  <a:lnTo>
                    <a:pt x="646138" y="289072"/>
                  </a:lnTo>
                  <a:lnTo>
                    <a:pt x="690779" y="266760"/>
                  </a:lnTo>
                  <a:lnTo>
                    <a:pt x="738431" y="246686"/>
                  </a:lnTo>
                  <a:lnTo>
                    <a:pt x="788913" y="228997"/>
                  </a:lnTo>
                  <a:lnTo>
                    <a:pt x="842044" y="213840"/>
                  </a:lnTo>
                  <a:lnTo>
                    <a:pt x="897643" y="201365"/>
                  </a:lnTo>
                  <a:lnTo>
                    <a:pt x="955527" y="191718"/>
                  </a:lnTo>
                  <a:lnTo>
                    <a:pt x="1015515" y="185047"/>
                  </a:lnTo>
                  <a:lnTo>
                    <a:pt x="1067729" y="181858"/>
                  </a:lnTo>
                  <a:lnTo>
                    <a:pt x="1119923" y="181081"/>
                  </a:lnTo>
                  <a:lnTo>
                    <a:pt x="1171890" y="182690"/>
                  </a:lnTo>
                  <a:lnTo>
                    <a:pt x="1223420" y="186661"/>
                  </a:lnTo>
                  <a:lnTo>
                    <a:pt x="1274307" y="192968"/>
                  </a:lnTo>
                  <a:lnTo>
                    <a:pt x="1324341" y="201585"/>
                  </a:lnTo>
                  <a:lnTo>
                    <a:pt x="1373316" y="212489"/>
                  </a:lnTo>
                  <a:lnTo>
                    <a:pt x="1421023" y="225654"/>
                  </a:lnTo>
                  <a:lnTo>
                    <a:pt x="1467254" y="241054"/>
                  </a:lnTo>
                  <a:lnTo>
                    <a:pt x="1494687" y="212365"/>
                  </a:lnTo>
                  <a:lnTo>
                    <a:pt x="1525813" y="185909"/>
                  </a:lnTo>
                  <a:lnTo>
                    <a:pt x="1560314" y="161745"/>
                  </a:lnTo>
                  <a:lnTo>
                    <a:pt x="1597875" y="139934"/>
                  </a:lnTo>
                  <a:lnTo>
                    <a:pt x="1638180" y="120536"/>
                  </a:lnTo>
                  <a:lnTo>
                    <a:pt x="1680913" y="103611"/>
                  </a:lnTo>
                  <a:lnTo>
                    <a:pt x="1725758" y="89218"/>
                  </a:lnTo>
                  <a:lnTo>
                    <a:pt x="1772400" y="77418"/>
                  </a:lnTo>
                  <a:lnTo>
                    <a:pt x="1820521" y="68271"/>
                  </a:lnTo>
                  <a:lnTo>
                    <a:pt x="1869807" y="61837"/>
                  </a:lnTo>
                  <a:lnTo>
                    <a:pt x="1919942" y="58175"/>
                  </a:lnTo>
                  <a:lnTo>
                    <a:pt x="1970609" y="57347"/>
                  </a:lnTo>
                  <a:lnTo>
                    <a:pt x="2021492" y="59411"/>
                  </a:lnTo>
                  <a:lnTo>
                    <a:pt x="2072276" y="64428"/>
                  </a:lnTo>
                  <a:lnTo>
                    <a:pt x="2122645" y="72459"/>
                  </a:lnTo>
                  <a:lnTo>
                    <a:pt x="2172282" y="83562"/>
                  </a:lnTo>
                  <a:lnTo>
                    <a:pt x="2220872" y="97798"/>
                  </a:lnTo>
                  <a:lnTo>
                    <a:pt x="2289071" y="124357"/>
                  </a:lnTo>
                  <a:lnTo>
                    <a:pt x="2350412" y="156726"/>
                  </a:lnTo>
                  <a:lnTo>
                    <a:pt x="2376893" y="128048"/>
                  </a:lnTo>
                  <a:lnTo>
                    <a:pt x="2407859" y="102005"/>
                  </a:lnTo>
                  <a:lnTo>
                    <a:pt x="2442853" y="78693"/>
                  </a:lnTo>
                  <a:lnTo>
                    <a:pt x="2481413" y="58206"/>
                  </a:lnTo>
                  <a:lnTo>
                    <a:pt x="2523082" y="40641"/>
                  </a:lnTo>
                  <a:lnTo>
                    <a:pt x="2567399" y="26094"/>
                  </a:lnTo>
                  <a:lnTo>
                    <a:pt x="2613905" y="14661"/>
                  </a:lnTo>
                  <a:lnTo>
                    <a:pt x="2662142" y="6437"/>
                  </a:lnTo>
                  <a:lnTo>
                    <a:pt x="2711649" y="1518"/>
                  </a:lnTo>
                  <a:lnTo>
                    <a:pt x="2761968" y="0"/>
                  </a:lnTo>
                  <a:lnTo>
                    <a:pt x="2812639" y="1978"/>
                  </a:lnTo>
                  <a:lnTo>
                    <a:pt x="2863202" y="7550"/>
                  </a:lnTo>
                  <a:lnTo>
                    <a:pt x="2913200" y="16809"/>
                  </a:lnTo>
                  <a:lnTo>
                    <a:pt x="2962171" y="29853"/>
                  </a:lnTo>
                  <a:lnTo>
                    <a:pt x="3007395" y="45917"/>
                  </a:lnTo>
                  <a:lnTo>
                    <a:pt x="3049261" y="65016"/>
                  </a:lnTo>
                  <a:lnTo>
                    <a:pt x="3087365" y="86949"/>
                  </a:lnTo>
                  <a:lnTo>
                    <a:pt x="3121302" y="111514"/>
                  </a:lnTo>
                  <a:lnTo>
                    <a:pt x="3159329" y="86597"/>
                  </a:lnTo>
                  <a:lnTo>
                    <a:pt x="3200629" y="64794"/>
                  </a:lnTo>
                  <a:lnTo>
                    <a:pt x="3244763" y="46128"/>
                  </a:lnTo>
                  <a:lnTo>
                    <a:pt x="3291297" y="30621"/>
                  </a:lnTo>
                  <a:lnTo>
                    <a:pt x="3339794" y="18296"/>
                  </a:lnTo>
                  <a:lnTo>
                    <a:pt x="3389817" y="9174"/>
                  </a:lnTo>
                  <a:lnTo>
                    <a:pt x="3440929" y="3279"/>
                  </a:lnTo>
                  <a:lnTo>
                    <a:pt x="3492695" y="632"/>
                  </a:lnTo>
                  <a:lnTo>
                    <a:pt x="3544678" y="1256"/>
                  </a:lnTo>
                  <a:lnTo>
                    <a:pt x="3596442" y="5173"/>
                  </a:lnTo>
                  <a:lnTo>
                    <a:pt x="3647550" y="12405"/>
                  </a:lnTo>
                  <a:lnTo>
                    <a:pt x="3697565" y="22976"/>
                  </a:lnTo>
                  <a:lnTo>
                    <a:pt x="3746052" y="36906"/>
                  </a:lnTo>
                  <a:lnTo>
                    <a:pt x="3792573" y="54220"/>
                  </a:lnTo>
                  <a:lnTo>
                    <a:pt x="3836693" y="74938"/>
                  </a:lnTo>
                  <a:lnTo>
                    <a:pt x="3886978" y="105268"/>
                  </a:lnTo>
                  <a:lnTo>
                    <a:pt x="3929753" y="139359"/>
                  </a:lnTo>
                  <a:lnTo>
                    <a:pt x="3964517" y="176674"/>
                  </a:lnTo>
                  <a:lnTo>
                    <a:pt x="3990771" y="216678"/>
                  </a:lnTo>
                  <a:lnTo>
                    <a:pt x="4008016" y="258834"/>
                  </a:lnTo>
                  <a:lnTo>
                    <a:pt x="4065738" y="270715"/>
                  </a:lnTo>
                  <a:lnTo>
                    <a:pt x="4119973" y="286070"/>
                  </a:lnTo>
                  <a:lnTo>
                    <a:pt x="4170484" y="304638"/>
                  </a:lnTo>
                  <a:lnTo>
                    <a:pt x="4217031" y="326162"/>
                  </a:lnTo>
                  <a:lnTo>
                    <a:pt x="4259377" y="350382"/>
                  </a:lnTo>
                  <a:lnTo>
                    <a:pt x="4297283" y="377040"/>
                  </a:lnTo>
                  <a:lnTo>
                    <a:pt x="4330511" y="405875"/>
                  </a:lnTo>
                  <a:lnTo>
                    <a:pt x="4358822" y="436630"/>
                  </a:lnTo>
                  <a:lnTo>
                    <a:pt x="4381978" y="469045"/>
                  </a:lnTo>
                  <a:lnTo>
                    <a:pt x="4399740" y="502862"/>
                  </a:lnTo>
                  <a:lnTo>
                    <a:pt x="4418131" y="573664"/>
                  </a:lnTo>
                  <a:lnTo>
                    <a:pt x="4418281" y="610131"/>
                  </a:lnTo>
                  <a:lnTo>
                    <a:pt x="4412085" y="646964"/>
                  </a:lnTo>
                  <a:lnTo>
                    <a:pt x="4399303" y="683903"/>
                  </a:lnTo>
                  <a:lnTo>
                    <a:pt x="4381086" y="718229"/>
                  </a:lnTo>
                  <a:lnTo>
                    <a:pt x="4373776" y="729369"/>
                  </a:lnTo>
                  <a:lnTo>
                    <a:pt x="4410727" y="762151"/>
                  </a:lnTo>
                  <a:lnTo>
                    <a:pt x="4442234" y="796258"/>
                  </a:lnTo>
                  <a:lnTo>
                    <a:pt x="4468343" y="831473"/>
                  </a:lnTo>
                  <a:lnTo>
                    <a:pt x="4481599" y="854529"/>
                  </a:lnTo>
                </a:path>
                <a:path w="4481830" h="2058035">
                  <a:moveTo>
                    <a:pt x="4481599" y="1138846"/>
                  </a:moveTo>
                  <a:lnTo>
                    <a:pt x="4442667" y="1196777"/>
                  </a:lnTo>
                  <a:lnTo>
                    <a:pt x="4412431" y="1229842"/>
                  </a:lnTo>
                  <a:lnTo>
                    <a:pt x="4377348" y="1261408"/>
                  </a:lnTo>
                  <a:lnTo>
                    <a:pt x="4337463" y="1291257"/>
                  </a:lnTo>
                  <a:lnTo>
                    <a:pt x="4292824" y="1319173"/>
                  </a:lnTo>
                  <a:lnTo>
                    <a:pt x="4243474" y="1344938"/>
                  </a:lnTo>
                  <a:lnTo>
                    <a:pt x="4201068" y="1363598"/>
                  </a:lnTo>
                  <a:lnTo>
                    <a:pt x="4156711" y="1380243"/>
                  </a:lnTo>
                  <a:lnTo>
                    <a:pt x="4110599" y="1394817"/>
                  </a:lnTo>
                  <a:lnTo>
                    <a:pt x="4062928" y="1407265"/>
                  </a:lnTo>
                  <a:lnTo>
                    <a:pt x="4013893" y="1417532"/>
                  </a:lnTo>
                  <a:lnTo>
                    <a:pt x="3963689" y="1425561"/>
                  </a:lnTo>
                  <a:lnTo>
                    <a:pt x="3912512" y="1431298"/>
                  </a:lnTo>
                  <a:lnTo>
                    <a:pt x="3909279" y="1467359"/>
                  </a:lnTo>
                  <a:lnTo>
                    <a:pt x="3887002" y="1536328"/>
                  </a:lnTo>
                  <a:lnTo>
                    <a:pt x="3845351" y="1600057"/>
                  </a:lnTo>
                  <a:lnTo>
                    <a:pt x="3817900" y="1629569"/>
                  </a:lnTo>
                  <a:lnTo>
                    <a:pt x="3786372" y="1657304"/>
                  </a:lnTo>
                  <a:lnTo>
                    <a:pt x="3751024" y="1683107"/>
                  </a:lnTo>
                  <a:lnTo>
                    <a:pt x="3712111" y="1706823"/>
                  </a:lnTo>
                  <a:lnTo>
                    <a:pt x="3669889" y="1728297"/>
                  </a:lnTo>
                  <a:lnTo>
                    <a:pt x="3624614" y="1747373"/>
                  </a:lnTo>
                  <a:lnTo>
                    <a:pt x="3576541" y="1763896"/>
                  </a:lnTo>
                  <a:lnTo>
                    <a:pt x="3525927" y="1777711"/>
                  </a:lnTo>
                  <a:lnTo>
                    <a:pt x="3473026" y="1788661"/>
                  </a:lnTo>
                  <a:lnTo>
                    <a:pt x="3418095" y="1796592"/>
                  </a:lnTo>
                  <a:lnTo>
                    <a:pt x="3361390" y="1801347"/>
                  </a:lnTo>
                  <a:lnTo>
                    <a:pt x="3303166" y="1802773"/>
                  </a:lnTo>
                  <a:lnTo>
                    <a:pt x="3247616" y="1800932"/>
                  </a:lnTo>
                  <a:lnTo>
                    <a:pt x="3192822" y="1795957"/>
                  </a:lnTo>
                  <a:lnTo>
                    <a:pt x="3139114" y="1787914"/>
                  </a:lnTo>
                  <a:lnTo>
                    <a:pt x="3086824" y="1776865"/>
                  </a:lnTo>
                  <a:lnTo>
                    <a:pt x="3036284" y="1762874"/>
                  </a:lnTo>
                  <a:lnTo>
                    <a:pt x="2987825" y="1746004"/>
                  </a:lnTo>
                  <a:lnTo>
                    <a:pt x="2969818" y="1778436"/>
                  </a:lnTo>
                  <a:lnTo>
                    <a:pt x="2923118" y="1838924"/>
                  </a:lnTo>
                  <a:lnTo>
                    <a:pt x="2894818" y="1866850"/>
                  </a:lnTo>
                  <a:lnTo>
                    <a:pt x="2863477" y="1893143"/>
                  </a:lnTo>
                  <a:lnTo>
                    <a:pt x="2829291" y="1917739"/>
                  </a:lnTo>
                  <a:lnTo>
                    <a:pt x="2792457" y="1940573"/>
                  </a:lnTo>
                  <a:lnTo>
                    <a:pt x="2753169" y="1961579"/>
                  </a:lnTo>
                  <a:lnTo>
                    <a:pt x="2711622" y="1980692"/>
                  </a:lnTo>
                  <a:lnTo>
                    <a:pt x="2668013" y="1997848"/>
                  </a:lnTo>
                  <a:lnTo>
                    <a:pt x="2622537" y="2012981"/>
                  </a:lnTo>
                  <a:lnTo>
                    <a:pt x="2575390" y="2026026"/>
                  </a:lnTo>
                  <a:lnTo>
                    <a:pt x="2526766" y="2036918"/>
                  </a:lnTo>
                  <a:lnTo>
                    <a:pt x="2476862" y="2045592"/>
                  </a:lnTo>
                  <a:lnTo>
                    <a:pt x="2425872" y="2051983"/>
                  </a:lnTo>
                  <a:lnTo>
                    <a:pt x="2373993" y="2056026"/>
                  </a:lnTo>
                  <a:lnTo>
                    <a:pt x="2321420" y="2057656"/>
                  </a:lnTo>
                  <a:lnTo>
                    <a:pt x="2268348" y="2056807"/>
                  </a:lnTo>
                  <a:lnTo>
                    <a:pt x="2214973" y="2053414"/>
                  </a:lnTo>
                  <a:lnTo>
                    <a:pt x="2161491" y="2047414"/>
                  </a:lnTo>
                  <a:lnTo>
                    <a:pt x="2108096" y="2038739"/>
                  </a:lnTo>
                  <a:lnTo>
                    <a:pt x="2050514" y="2026175"/>
                  </a:lnTo>
                  <a:lnTo>
                    <a:pt x="1995201" y="2010664"/>
                  </a:lnTo>
                  <a:lnTo>
                    <a:pt x="1942424" y="1992331"/>
                  </a:lnTo>
                  <a:lnTo>
                    <a:pt x="1892450" y="1971302"/>
                  </a:lnTo>
                  <a:lnTo>
                    <a:pt x="1845548" y="1947701"/>
                  </a:lnTo>
                  <a:lnTo>
                    <a:pt x="1801986" y="1921653"/>
                  </a:lnTo>
                  <a:lnTo>
                    <a:pt x="1762032" y="1893283"/>
                  </a:lnTo>
                  <a:lnTo>
                    <a:pt x="1725953" y="1862717"/>
                  </a:lnTo>
                  <a:lnTo>
                    <a:pt x="1677652" y="1879421"/>
                  </a:lnTo>
                  <a:lnTo>
                    <a:pt x="1628332" y="1893863"/>
                  </a:lnTo>
                  <a:lnTo>
                    <a:pt x="1578158" y="1906070"/>
                  </a:lnTo>
                  <a:lnTo>
                    <a:pt x="1527294" y="1916065"/>
                  </a:lnTo>
                  <a:lnTo>
                    <a:pt x="1475905" y="1923876"/>
                  </a:lnTo>
                  <a:lnTo>
                    <a:pt x="1424155" y="1929527"/>
                  </a:lnTo>
                  <a:lnTo>
                    <a:pt x="1372211" y="1933044"/>
                  </a:lnTo>
                  <a:lnTo>
                    <a:pt x="1320235" y="1934453"/>
                  </a:lnTo>
                  <a:lnTo>
                    <a:pt x="1268394" y="1933779"/>
                  </a:lnTo>
                  <a:lnTo>
                    <a:pt x="1216851" y="1931049"/>
                  </a:lnTo>
                  <a:lnTo>
                    <a:pt x="1165772" y="1926286"/>
                  </a:lnTo>
                  <a:lnTo>
                    <a:pt x="1115321" y="1919518"/>
                  </a:lnTo>
                  <a:lnTo>
                    <a:pt x="1065663" y="1910769"/>
                  </a:lnTo>
                  <a:lnTo>
                    <a:pt x="1016964" y="1900065"/>
                  </a:lnTo>
                  <a:lnTo>
                    <a:pt x="969386" y="1887432"/>
                  </a:lnTo>
                  <a:lnTo>
                    <a:pt x="923097" y="1872896"/>
                  </a:lnTo>
                  <a:lnTo>
                    <a:pt x="878259" y="1856481"/>
                  </a:lnTo>
                  <a:lnTo>
                    <a:pt x="835038" y="1838214"/>
                  </a:lnTo>
                  <a:lnTo>
                    <a:pt x="793599" y="1818120"/>
                  </a:lnTo>
                  <a:lnTo>
                    <a:pt x="754106" y="1796224"/>
                  </a:lnTo>
                  <a:lnTo>
                    <a:pt x="716724" y="1772553"/>
                  </a:lnTo>
                  <a:lnTo>
                    <a:pt x="681619" y="1747131"/>
                  </a:lnTo>
                  <a:lnTo>
                    <a:pt x="648954" y="1719985"/>
                  </a:lnTo>
                  <a:lnTo>
                    <a:pt x="618894" y="1691140"/>
                  </a:lnTo>
                  <a:lnTo>
                    <a:pt x="616100" y="1688092"/>
                  </a:lnTo>
                  <a:lnTo>
                    <a:pt x="613179" y="1685044"/>
                  </a:lnTo>
                  <a:lnTo>
                    <a:pt x="610385" y="1681996"/>
                  </a:lnTo>
                  <a:lnTo>
                    <a:pt x="553206" y="1683942"/>
                  </a:lnTo>
                  <a:lnTo>
                    <a:pt x="497338" y="1681551"/>
                  </a:lnTo>
                  <a:lnTo>
                    <a:pt x="443257" y="1675055"/>
                  </a:lnTo>
                  <a:lnTo>
                    <a:pt x="391434" y="1664684"/>
                  </a:lnTo>
                  <a:lnTo>
                    <a:pt x="342344" y="1650670"/>
                  </a:lnTo>
                  <a:lnTo>
                    <a:pt x="296459" y="1633243"/>
                  </a:lnTo>
                  <a:lnTo>
                    <a:pt x="254254" y="1612635"/>
                  </a:lnTo>
                  <a:lnTo>
                    <a:pt x="216201" y="1589076"/>
                  </a:lnTo>
                  <a:lnTo>
                    <a:pt x="182775" y="1562797"/>
                  </a:lnTo>
                  <a:lnTo>
                    <a:pt x="154448" y="1534030"/>
                  </a:lnTo>
                  <a:lnTo>
                    <a:pt x="131693" y="1503006"/>
                  </a:lnTo>
                  <a:lnTo>
                    <a:pt x="104798" y="1435108"/>
                  </a:lnTo>
                  <a:lnTo>
                    <a:pt x="101887" y="1393998"/>
                  </a:lnTo>
                  <a:lnTo>
                    <a:pt x="108561" y="1353494"/>
                  </a:lnTo>
                  <a:lnTo>
                    <a:pt x="124499" y="1314204"/>
                  </a:lnTo>
                  <a:lnTo>
                    <a:pt x="149380" y="1276734"/>
                  </a:lnTo>
                  <a:lnTo>
                    <a:pt x="182882" y="1241692"/>
                  </a:lnTo>
                  <a:lnTo>
                    <a:pt x="224686" y="1209683"/>
                  </a:lnTo>
                  <a:lnTo>
                    <a:pt x="173611" y="1188046"/>
                  </a:lnTo>
                  <a:lnTo>
                    <a:pt x="128719" y="1162938"/>
                  </a:lnTo>
                  <a:lnTo>
                    <a:pt x="90203" y="1134820"/>
                  </a:lnTo>
                  <a:lnTo>
                    <a:pt x="58255" y="1104155"/>
                  </a:lnTo>
                  <a:lnTo>
                    <a:pt x="33068" y="1071404"/>
                  </a:lnTo>
                  <a:lnTo>
                    <a:pt x="14834" y="1037027"/>
                  </a:lnTo>
                  <a:lnTo>
                    <a:pt x="0" y="965241"/>
                  </a:lnTo>
                  <a:lnTo>
                    <a:pt x="3783" y="928755"/>
                  </a:lnTo>
                  <a:lnTo>
                    <a:pt x="34717" y="856903"/>
                  </a:lnTo>
                  <a:lnTo>
                    <a:pt x="62253" y="822460"/>
                  </a:lnTo>
                  <a:lnTo>
                    <a:pt x="92192" y="794535"/>
                  </a:lnTo>
                  <a:lnTo>
                    <a:pt x="126835" y="769271"/>
                  </a:lnTo>
                  <a:lnTo>
                    <a:pt x="165719" y="746852"/>
                  </a:lnTo>
                  <a:lnTo>
                    <a:pt x="208382" y="727464"/>
                  </a:lnTo>
                  <a:lnTo>
                    <a:pt x="254362" y="711290"/>
                  </a:lnTo>
                  <a:lnTo>
                    <a:pt x="303194" y="698516"/>
                  </a:lnTo>
                  <a:lnTo>
                    <a:pt x="354416" y="689325"/>
                  </a:lnTo>
                  <a:lnTo>
                    <a:pt x="407566" y="683903"/>
                  </a:lnTo>
                  <a:lnTo>
                    <a:pt x="411376" y="677553"/>
                  </a:lnTo>
                </a:path>
              </a:pathLst>
            </a:custGeom>
            <a:ln w="9525">
              <a:solidFill>
                <a:srgbClr val="000000"/>
              </a:solidFill>
            </a:ln>
          </p:spPr>
          <p:txBody>
            <a:bodyPr wrap="square" lIns="0" tIns="0" rIns="0" bIns="0" rtlCol="0"/>
            <a:lstStyle/>
            <a:p>
              <a:endParaRPr/>
            </a:p>
          </p:txBody>
        </p:sp>
        <p:pic>
          <p:nvPicPr>
            <p:cNvPr id="14" name="object 14"/>
            <p:cNvPicPr/>
            <p:nvPr/>
          </p:nvPicPr>
          <p:blipFill>
            <a:blip r:embed="rId6" cstate="print"/>
            <a:stretch>
              <a:fillRect/>
            </a:stretch>
          </p:blipFill>
          <p:spPr>
            <a:xfrm>
              <a:off x="6253289" y="2806001"/>
              <a:ext cx="123825" cy="123698"/>
            </a:xfrm>
            <a:prstGeom prst="rect">
              <a:avLst/>
            </a:prstGeom>
          </p:spPr>
        </p:pic>
        <p:pic>
          <p:nvPicPr>
            <p:cNvPr id="15" name="object 15"/>
            <p:cNvPicPr/>
            <p:nvPr/>
          </p:nvPicPr>
          <p:blipFill>
            <a:blip r:embed="rId7" cstate="print"/>
            <a:stretch>
              <a:fillRect/>
            </a:stretch>
          </p:blipFill>
          <p:spPr>
            <a:xfrm>
              <a:off x="6269672" y="2535745"/>
              <a:ext cx="237997" cy="237997"/>
            </a:xfrm>
            <a:prstGeom prst="rect">
              <a:avLst/>
            </a:prstGeom>
          </p:spPr>
        </p:pic>
        <p:sp>
          <p:nvSpPr>
            <p:cNvPr id="16" name="object 16"/>
            <p:cNvSpPr/>
            <p:nvPr/>
          </p:nvSpPr>
          <p:spPr>
            <a:xfrm>
              <a:off x="4891912" y="187578"/>
              <a:ext cx="4142104" cy="2317750"/>
            </a:xfrm>
            <a:custGeom>
              <a:avLst/>
              <a:gdLst/>
              <a:ahLst/>
              <a:cxnLst/>
              <a:rect l="l" t="t" r="r" b="b"/>
              <a:pathLst>
                <a:path w="4142104" h="2317750">
                  <a:moveTo>
                    <a:pt x="1778889" y="2145919"/>
                  </a:moveTo>
                  <a:lnTo>
                    <a:pt x="1772768" y="2191515"/>
                  </a:lnTo>
                  <a:lnTo>
                    <a:pt x="1755497" y="2232476"/>
                  </a:lnTo>
                  <a:lnTo>
                    <a:pt x="1728708" y="2267172"/>
                  </a:lnTo>
                  <a:lnTo>
                    <a:pt x="1694034" y="2293972"/>
                  </a:lnTo>
                  <a:lnTo>
                    <a:pt x="1653109" y="2311248"/>
                  </a:lnTo>
                  <a:lnTo>
                    <a:pt x="1607565" y="2317369"/>
                  </a:lnTo>
                  <a:lnTo>
                    <a:pt x="1562013" y="2311248"/>
                  </a:lnTo>
                  <a:lnTo>
                    <a:pt x="1521064" y="2293972"/>
                  </a:lnTo>
                  <a:lnTo>
                    <a:pt x="1486360" y="2267172"/>
                  </a:lnTo>
                  <a:lnTo>
                    <a:pt x="1459540" y="2232476"/>
                  </a:lnTo>
                  <a:lnTo>
                    <a:pt x="1442245" y="2191515"/>
                  </a:lnTo>
                  <a:lnTo>
                    <a:pt x="1436115" y="2145919"/>
                  </a:lnTo>
                  <a:lnTo>
                    <a:pt x="1442245" y="2100375"/>
                  </a:lnTo>
                  <a:lnTo>
                    <a:pt x="1459540" y="2059450"/>
                  </a:lnTo>
                  <a:lnTo>
                    <a:pt x="1486360" y="2024776"/>
                  </a:lnTo>
                  <a:lnTo>
                    <a:pt x="1521064" y="1997987"/>
                  </a:lnTo>
                  <a:lnTo>
                    <a:pt x="1562013" y="1980716"/>
                  </a:lnTo>
                  <a:lnTo>
                    <a:pt x="1607565" y="1974596"/>
                  </a:lnTo>
                  <a:lnTo>
                    <a:pt x="1653109" y="1980716"/>
                  </a:lnTo>
                  <a:lnTo>
                    <a:pt x="1694034" y="1997987"/>
                  </a:lnTo>
                  <a:lnTo>
                    <a:pt x="1728708" y="2024776"/>
                  </a:lnTo>
                  <a:lnTo>
                    <a:pt x="1755497" y="2059450"/>
                  </a:lnTo>
                  <a:lnTo>
                    <a:pt x="1772768" y="2100375"/>
                  </a:lnTo>
                  <a:lnTo>
                    <a:pt x="1778889" y="2145919"/>
                  </a:lnTo>
                  <a:close/>
                </a:path>
                <a:path w="4142104" h="2317750">
                  <a:moveTo>
                    <a:pt x="264667" y="1134872"/>
                  </a:moveTo>
                  <a:lnTo>
                    <a:pt x="209369" y="1135433"/>
                  </a:lnTo>
                  <a:lnTo>
                    <a:pt x="154661" y="1131838"/>
                  </a:lnTo>
                  <a:lnTo>
                    <a:pt x="101136" y="1124164"/>
                  </a:lnTo>
                  <a:lnTo>
                    <a:pt x="49385" y="1112491"/>
                  </a:lnTo>
                  <a:lnTo>
                    <a:pt x="0" y="1096899"/>
                  </a:lnTo>
                </a:path>
                <a:path w="4142104" h="2317750">
                  <a:moveTo>
                    <a:pt x="498221" y="1550035"/>
                  </a:moveTo>
                  <a:lnTo>
                    <a:pt x="470068" y="1556390"/>
                  </a:lnTo>
                  <a:lnTo>
                    <a:pt x="441309" y="1561544"/>
                  </a:lnTo>
                  <a:lnTo>
                    <a:pt x="412049" y="1565483"/>
                  </a:lnTo>
                  <a:lnTo>
                    <a:pt x="382397" y="1568196"/>
                  </a:lnTo>
                </a:path>
                <a:path w="4142104" h="2317750">
                  <a:moveTo>
                    <a:pt x="1496187" y="1749552"/>
                  </a:moveTo>
                  <a:lnTo>
                    <a:pt x="1476095" y="1729773"/>
                  </a:lnTo>
                  <a:lnTo>
                    <a:pt x="1457753" y="1709340"/>
                  </a:lnTo>
                  <a:lnTo>
                    <a:pt x="1441197" y="1688312"/>
                  </a:lnTo>
                  <a:lnTo>
                    <a:pt x="1426464" y="1666748"/>
                  </a:lnTo>
                </a:path>
                <a:path w="4142104" h="2317750">
                  <a:moveTo>
                    <a:pt x="2786634" y="1543050"/>
                  </a:moveTo>
                  <a:lnTo>
                    <a:pt x="2782591" y="1566098"/>
                  </a:lnTo>
                  <a:lnTo>
                    <a:pt x="2776585" y="1588944"/>
                  </a:lnTo>
                  <a:lnTo>
                    <a:pt x="2768649" y="1611576"/>
                  </a:lnTo>
                  <a:lnTo>
                    <a:pt x="2758820" y="1633982"/>
                  </a:lnTo>
                </a:path>
                <a:path w="4142104" h="2317750">
                  <a:moveTo>
                    <a:pt x="3340735" y="981329"/>
                  </a:moveTo>
                  <a:lnTo>
                    <a:pt x="3395893" y="1000244"/>
                  </a:lnTo>
                  <a:lnTo>
                    <a:pt x="3446965" y="1022323"/>
                  </a:lnTo>
                  <a:lnTo>
                    <a:pt x="3493696" y="1047309"/>
                  </a:lnTo>
                  <a:lnTo>
                    <a:pt x="3535829" y="1074945"/>
                  </a:lnTo>
                  <a:lnTo>
                    <a:pt x="3573107" y="1104974"/>
                  </a:lnTo>
                  <a:lnTo>
                    <a:pt x="3605273" y="1137141"/>
                  </a:lnTo>
                  <a:lnTo>
                    <a:pt x="3632072" y="1171188"/>
                  </a:lnTo>
                  <a:lnTo>
                    <a:pt x="3653246" y="1206859"/>
                  </a:lnTo>
                  <a:lnTo>
                    <a:pt x="3668540" y="1243898"/>
                  </a:lnTo>
                  <a:lnTo>
                    <a:pt x="3677697" y="1282048"/>
                  </a:lnTo>
                  <a:lnTo>
                    <a:pt x="3680460" y="1321054"/>
                  </a:lnTo>
                </a:path>
                <a:path w="4142104" h="2317750">
                  <a:moveTo>
                    <a:pt x="4142105" y="619506"/>
                  </a:moveTo>
                  <a:lnTo>
                    <a:pt x="4113381" y="655286"/>
                  </a:lnTo>
                  <a:lnTo>
                    <a:pt x="4078335" y="688673"/>
                  </a:lnTo>
                  <a:lnTo>
                    <a:pt x="4037359" y="719322"/>
                  </a:lnTo>
                  <a:lnTo>
                    <a:pt x="3990847" y="746887"/>
                  </a:lnTo>
                </a:path>
                <a:path w="4142104" h="2317750">
                  <a:moveTo>
                    <a:pt x="3779012" y="146939"/>
                  </a:moveTo>
                  <a:lnTo>
                    <a:pt x="3782798" y="161861"/>
                  </a:lnTo>
                  <a:lnTo>
                    <a:pt x="3785393" y="176879"/>
                  </a:lnTo>
                  <a:lnTo>
                    <a:pt x="3786798" y="191944"/>
                  </a:lnTo>
                  <a:lnTo>
                    <a:pt x="3787013" y="207010"/>
                  </a:lnTo>
                </a:path>
                <a:path w="4142104" h="2317750">
                  <a:moveTo>
                    <a:pt x="2812922" y="76707"/>
                  </a:moveTo>
                  <a:lnTo>
                    <a:pt x="2828867" y="56292"/>
                  </a:lnTo>
                  <a:lnTo>
                    <a:pt x="2847133" y="36639"/>
                  </a:lnTo>
                  <a:lnTo>
                    <a:pt x="2867661" y="17843"/>
                  </a:lnTo>
                  <a:lnTo>
                    <a:pt x="2890392" y="0"/>
                  </a:lnTo>
                </a:path>
                <a:path w="4142104" h="2317750">
                  <a:moveTo>
                    <a:pt x="2088007" y="113284"/>
                  </a:moveTo>
                  <a:lnTo>
                    <a:pt x="2094861" y="96194"/>
                  </a:lnTo>
                  <a:lnTo>
                    <a:pt x="2103405" y="79438"/>
                  </a:lnTo>
                  <a:lnTo>
                    <a:pt x="2113617" y="63063"/>
                  </a:lnTo>
                  <a:lnTo>
                    <a:pt x="2125471" y="47117"/>
                  </a:lnTo>
                </a:path>
                <a:path w="4142104" h="2317750">
                  <a:moveTo>
                    <a:pt x="1237234" y="135763"/>
                  </a:moveTo>
                  <a:lnTo>
                    <a:pt x="1273504" y="149873"/>
                  </a:lnTo>
                  <a:lnTo>
                    <a:pt x="1308322" y="165306"/>
                  </a:lnTo>
                  <a:lnTo>
                    <a:pt x="1341568" y="182000"/>
                  </a:lnTo>
                  <a:lnTo>
                    <a:pt x="1373124" y="199898"/>
                  </a:lnTo>
                </a:path>
                <a:path w="4142104" h="2317750">
                  <a:moveTo>
                    <a:pt x="205612" y="640334"/>
                  </a:moveTo>
                  <a:lnTo>
                    <a:pt x="198044" y="623669"/>
                  </a:lnTo>
                  <a:lnTo>
                    <a:pt x="191547" y="606837"/>
                  </a:lnTo>
                  <a:lnTo>
                    <a:pt x="186146" y="589863"/>
                  </a:lnTo>
                  <a:lnTo>
                    <a:pt x="181863" y="572770"/>
                  </a:lnTo>
                </a:path>
              </a:pathLst>
            </a:custGeom>
            <a:ln w="9525">
              <a:solidFill>
                <a:srgbClr val="000000"/>
              </a:solidFill>
            </a:ln>
          </p:spPr>
          <p:txBody>
            <a:bodyPr wrap="square" lIns="0" tIns="0" rIns="0" bIns="0" rtlCol="0"/>
            <a:lstStyle/>
            <a:p>
              <a:endParaRPr/>
            </a:p>
          </p:txBody>
        </p:sp>
      </p:grpSp>
      <p:sp>
        <p:nvSpPr>
          <p:cNvPr id="17" name="object 17"/>
          <p:cNvSpPr txBox="1"/>
          <p:nvPr/>
        </p:nvSpPr>
        <p:spPr>
          <a:xfrm>
            <a:off x="5378958" y="489584"/>
            <a:ext cx="2767330" cy="1122680"/>
          </a:xfrm>
          <a:prstGeom prst="rect">
            <a:avLst/>
          </a:prstGeom>
        </p:spPr>
        <p:txBody>
          <a:bodyPr vert="horz" wrap="square" lIns="0" tIns="12700" rIns="0" bIns="0" rtlCol="0">
            <a:spAutoFit/>
          </a:bodyPr>
          <a:lstStyle/>
          <a:p>
            <a:pPr marL="12700" marR="5080" indent="382270">
              <a:lnSpc>
                <a:spcPct val="100000"/>
              </a:lnSpc>
              <a:spcBef>
                <a:spcPts val="100"/>
              </a:spcBef>
            </a:pPr>
            <a:r>
              <a:rPr sz="1800" b="1" spc="-5" dirty="0">
                <a:latin typeface="Arial"/>
                <a:cs typeface="Arial"/>
              </a:rPr>
              <a:t>Bütün </a:t>
            </a:r>
            <a:r>
              <a:rPr sz="1800" b="1" dirty="0">
                <a:latin typeface="Arial"/>
                <a:cs typeface="Arial"/>
              </a:rPr>
              <a:t>iş </a:t>
            </a:r>
            <a:r>
              <a:rPr sz="1800" b="1" spc="-5" dirty="0">
                <a:latin typeface="Arial"/>
                <a:cs typeface="Arial"/>
              </a:rPr>
              <a:t>güvenliği </a:t>
            </a:r>
            <a:r>
              <a:rPr sz="1800" b="1" dirty="0">
                <a:latin typeface="Arial"/>
                <a:cs typeface="Arial"/>
              </a:rPr>
              <a:t> </a:t>
            </a:r>
            <a:r>
              <a:rPr sz="1800" b="1" spc="-5" dirty="0">
                <a:latin typeface="Arial"/>
                <a:cs typeface="Arial"/>
              </a:rPr>
              <a:t>kurallarına</a:t>
            </a:r>
            <a:r>
              <a:rPr sz="1800" b="1" spc="-25" dirty="0">
                <a:latin typeface="Arial"/>
                <a:cs typeface="Arial"/>
              </a:rPr>
              <a:t> </a:t>
            </a:r>
            <a:r>
              <a:rPr sz="1800" b="1" spc="-5" dirty="0">
                <a:latin typeface="Arial"/>
                <a:cs typeface="Arial"/>
              </a:rPr>
              <a:t>uydum</a:t>
            </a:r>
            <a:r>
              <a:rPr sz="1800" b="1" spc="-20" dirty="0">
                <a:latin typeface="Arial"/>
                <a:cs typeface="Arial"/>
              </a:rPr>
              <a:t> </a:t>
            </a:r>
            <a:r>
              <a:rPr sz="1800" b="1" spc="-25" dirty="0">
                <a:latin typeface="Arial"/>
                <a:cs typeface="Arial"/>
              </a:rPr>
              <a:t>ve</a:t>
            </a:r>
            <a:r>
              <a:rPr sz="1800" b="1" spc="20" dirty="0">
                <a:latin typeface="Arial"/>
                <a:cs typeface="Arial"/>
              </a:rPr>
              <a:t> </a:t>
            </a:r>
            <a:r>
              <a:rPr sz="1800" b="1" spc="-5" dirty="0">
                <a:latin typeface="Arial"/>
                <a:cs typeface="Arial"/>
              </a:rPr>
              <a:t>sağ</a:t>
            </a:r>
            <a:endParaRPr sz="1800">
              <a:latin typeface="Arial"/>
              <a:cs typeface="Arial"/>
            </a:endParaRPr>
          </a:p>
          <a:p>
            <a:pPr marL="741045" marR="484505" indent="-245745">
              <a:lnSpc>
                <a:spcPct val="100000"/>
              </a:lnSpc>
            </a:pPr>
            <a:r>
              <a:rPr sz="1800" b="1" spc="-5" dirty="0">
                <a:latin typeface="Arial"/>
                <a:cs typeface="Arial"/>
              </a:rPr>
              <a:t>salim</a:t>
            </a:r>
            <a:r>
              <a:rPr sz="1800" b="1" spc="-20" dirty="0">
                <a:latin typeface="Arial"/>
                <a:cs typeface="Arial"/>
              </a:rPr>
              <a:t> </a:t>
            </a:r>
            <a:r>
              <a:rPr sz="1800" b="1" spc="-15" dirty="0">
                <a:latin typeface="Arial"/>
                <a:cs typeface="Arial"/>
              </a:rPr>
              <a:t>evime</a:t>
            </a:r>
            <a:r>
              <a:rPr sz="1800" b="1" spc="20" dirty="0">
                <a:latin typeface="Arial"/>
                <a:cs typeface="Arial"/>
              </a:rPr>
              <a:t> </a:t>
            </a:r>
            <a:r>
              <a:rPr sz="1800" b="1" spc="-5" dirty="0">
                <a:latin typeface="Arial"/>
                <a:cs typeface="Arial"/>
              </a:rPr>
              <a:t>geri </a:t>
            </a:r>
            <a:r>
              <a:rPr sz="1800" b="1" spc="-484" dirty="0">
                <a:latin typeface="Arial"/>
                <a:cs typeface="Arial"/>
              </a:rPr>
              <a:t> </a:t>
            </a:r>
            <a:r>
              <a:rPr sz="1800" b="1" dirty="0">
                <a:latin typeface="Arial"/>
                <a:cs typeface="Arial"/>
              </a:rPr>
              <a:t>dönebildim.</a:t>
            </a:r>
            <a:endParaRPr sz="1800">
              <a:latin typeface="Arial"/>
              <a:cs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85433" y="1371600"/>
            <a:ext cx="8158567" cy="4724370"/>
          </a:xfrm>
          <a:prstGeom prst="rect">
            <a:avLst/>
          </a:prstGeom>
        </p:spPr>
        <p:txBody>
          <a:bodyPr vert="horz" wrap="square" lIns="0" tIns="12700" rIns="0" bIns="0" rtlCol="0">
            <a:spAutoFit/>
          </a:bodyPr>
          <a:lstStyle/>
          <a:p>
            <a:pPr marL="12700" marR="998219">
              <a:lnSpc>
                <a:spcPct val="110000"/>
              </a:lnSpc>
              <a:spcBef>
                <a:spcPts val="100"/>
              </a:spcBef>
            </a:pPr>
            <a:r>
              <a:rPr sz="2700" spc="15" dirty="0">
                <a:latin typeface="Microsoft Sans Serif"/>
                <a:cs typeface="Microsoft Sans Serif"/>
              </a:rPr>
              <a:t>Çalışanların; </a:t>
            </a:r>
            <a:r>
              <a:rPr sz="2700" spc="-5" dirty="0">
                <a:latin typeface="Microsoft Sans Serif"/>
                <a:cs typeface="Microsoft Sans Serif"/>
              </a:rPr>
              <a:t>Bedensel,</a:t>
            </a:r>
            <a:r>
              <a:rPr sz="2700" spc="20" dirty="0">
                <a:latin typeface="Microsoft Sans Serif"/>
                <a:cs typeface="Microsoft Sans Serif"/>
              </a:rPr>
              <a:t> </a:t>
            </a:r>
            <a:r>
              <a:rPr sz="2700" spc="-5" dirty="0">
                <a:latin typeface="Microsoft Sans Serif"/>
                <a:cs typeface="Microsoft Sans Serif"/>
              </a:rPr>
              <a:t>ruhsal,</a:t>
            </a:r>
            <a:r>
              <a:rPr sz="2700" spc="20" dirty="0">
                <a:latin typeface="Microsoft Sans Serif"/>
                <a:cs typeface="Microsoft Sans Serif"/>
              </a:rPr>
              <a:t> </a:t>
            </a:r>
            <a:r>
              <a:rPr sz="2700" spc="-5" dirty="0">
                <a:latin typeface="Microsoft Sans Serif"/>
                <a:cs typeface="Microsoft Sans Serif"/>
              </a:rPr>
              <a:t>sosyal</a:t>
            </a:r>
            <a:r>
              <a:rPr sz="2700" dirty="0">
                <a:latin typeface="Microsoft Sans Serif"/>
                <a:cs typeface="Microsoft Sans Serif"/>
              </a:rPr>
              <a:t> </a:t>
            </a:r>
            <a:r>
              <a:rPr sz="2700" spc="-20" dirty="0">
                <a:latin typeface="Microsoft Sans Serif"/>
                <a:cs typeface="Microsoft Sans Serif"/>
              </a:rPr>
              <a:t>iyilik </a:t>
            </a:r>
            <a:r>
              <a:rPr sz="2700" spc="-835" dirty="0">
                <a:latin typeface="Microsoft Sans Serif"/>
                <a:cs typeface="Microsoft Sans Serif"/>
              </a:rPr>
              <a:t> </a:t>
            </a:r>
            <a:r>
              <a:rPr sz="2700" spc="20" dirty="0">
                <a:latin typeface="Microsoft Sans Serif"/>
                <a:cs typeface="Microsoft Sans Serif"/>
              </a:rPr>
              <a:t>durumlarını</a:t>
            </a:r>
            <a:r>
              <a:rPr sz="2700" spc="25" dirty="0">
                <a:latin typeface="Microsoft Sans Serif"/>
                <a:cs typeface="Microsoft Sans Serif"/>
              </a:rPr>
              <a:t> </a:t>
            </a:r>
            <a:r>
              <a:rPr sz="2700" spc="-5" dirty="0">
                <a:latin typeface="Microsoft Sans Serif"/>
                <a:cs typeface="Microsoft Sans Serif"/>
              </a:rPr>
              <a:t>en</a:t>
            </a:r>
            <a:r>
              <a:rPr sz="2700" spc="30" dirty="0">
                <a:latin typeface="Microsoft Sans Serif"/>
                <a:cs typeface="Microsoft Sans Serif"/>
              </a:rPr>
              <a:t> </a:t>
            </a:r>
            <a:r>
              <a:rPr sz="2700" spc="-5" dirty="0">
                <a:latin typeface="Microsoft Sans Serif"/>
                <a:cs typeface="Microsoft Sans Serif"/>
              </a:rPr>
              <a:t>üst</a:t>
            </a:r>
            <a:r>
              <a:rPr sz="2700" spc="20" dirty="0">
                <a:latin typeface="Microsoft Sans Serif"/>
                <a:cs typeface="Microsoft Sans Serif"/>
              </a:rPr>
              <a:t> </a:t>
            </a:r>
            <a:r>
              <a:rPr sz="2700" spc="-5" dirty="0">
                <a:latin typeface="Microsoft Sans Serif"/>
                <a:cs typeface="Microsoft Sans Serif"/>
              </a:rPr>
              <a:t>düzeye</a:t>
            </a:r>
            <a:r>
              <a:rPr sz="2700" spc="15" dirty="0">
                <a:latin typeface="Microsoft Sans Serif"/>
                <a:cs typeface="Microsoft Sans Serif"/>
              </a:rPr>
              <a:t> </a:t>
            </a:r>
            <a:r>
              <a:rPr sz="2700" spc="10" dirty="0">
                <a:latin typeface="Microsoft Sans Serif"/>
                <a:cs typeface="Microsoft Sans Serif"/>
              </a:rPr>
              <a:t>ulaştırmak,</a:t>
            </a:r>
            <a:r>
              <a:rPr sz="2700" spc="5" dirty="0">
                <a:latin typeface="Microsoft Sans Serif"/>
                <a:cs typeface="Microsoft Sans Serif"/>
              </a:rPr>
              <a:t> </a:t>
            </a:r>
            <a:r>
              <a:rPr sz="2700" spc="-5" dirty="0">
                <a:latin typeface="Microsoft Sans Serif"/>
                <a:cs typeface="Microsoft Sans Serif"/>
              </a:rPr>
              <a:t>bu </a:t>
            </a:r>
            <a:r>
              <a:rPr sz="2700" dirty="0">
                <a:latin typeface="Microsoft Sans Serif"/>
                <a:cs typeface="Microsoft Sans Serif"/>
              </a:rPr>
              <a:t> </a:t>
            </a:r>
            <a:r>
              <a:rPr sz="2700" spc="-5" dirty="0">
                <a:latin typeface="Microsoft Sans Serif"/>
                <a:cs typeface="Microsoft Sans Serif"/>
              </a:rPr>
              <a:t>düzeyde</a:t>
            </a:r>
            <a:r>
              <a:rPr sz="2700" dirty="0">
                <a:latin typeface="Microsoft Sans Serif"/>
                <a:cs typeface="Microsoft Sans Serif"/>
              </a:rPr>
              <a:t> </a:t>
            </a:r>
            <a:r>
              <a:rPr sz="2700" spc="-5" dirty="0">
                <a:latin typeface="Microsoft Sans Serif"/>
                <a:cs typeface="Microsoft Sans Serif"/>
              </a:rPr>
              <a:t>sürdürmek,</a:t>
            </a:r>
            <a:endParaRPr sz="2700" dirty="0">
              <a:latin typeface="Microsoft Sans Serif"/>
              <a:cs typeface="Microsoft Sans Serif"/>
            </a:endParaRPr>
          </a:p>
          <a:p>
            <a:pPr marL="12700" marR="1377950">
              <a:lnSpc>
                <a:spcPts val="4230"/>
              </a:lnSpc>
              <a:spcBef>
                <a:spcPts val="200"/>
              </a:spcBef>
            </a:pPr>
            <a:r>
              <a:rPr sz="2700" spc="15" dirty="0">
                <a:latin typeface="Microsoft Sans Serif"/>
                <a:cs typeface="Microsoft Sans Serif"/>
              </a:rPr>
              <a:t>Çalışma</a:t>
            </a:r>
            <a:r>
              <a:rPr sz="2700" spc="10" dirty="0">
                <a:latin typeface="Microsoft Sans Serif"/>
                <a:cs typeface="Microsoft Sans Serif"/>
              </a:rPr>
              <a:t> koşulları</a:t>
            </a:r>
            <a:r>
              <a:rPr sz="2700" spc="20" dirty="0">
                <a:latin typeface="Microsoft Sans Serif"/>
                <a:cs typeface="Microsoft Sans Serif"/>
              </a:rPr>
              <a:t> </a:t>
            </a:r>
            <a:r>
              <a:rPr sz="2700" dirty="0">
                <a:latin typeface="Microsoft Sans Serif"/>
                <a:cs typeface="Microsoft Sans Serif"/>
              </a:rPr>
              <a:t>yüzünden</a:t>
            </a:r>
            <a:r>
              <a:rPr sz="2700" spc="10" dirty="0">
                <a:latin typeface="Microsoft Sans Serif"/>
                <a:cs typeface="Microsoft Sans Serif"/>
              </a:rPr>
              <a:t> </a:t>
            </a:r>
            <a:r>
              <a:rPr sz="2700" spc="30" dirty="0">
                <a:latin typeface="Microsoft Sans Serif"/>
                <a:cs typeface="Microsoft Sans Serif"/>
              </a:rPr>
              <a:t>sağlıklarının </a:t>
            </a:r>
            <a:r>
              <a:rPr sz="2700" spc="-835" dirty="0">
                <a:latin typeface="Microsoft Sans Serif"/>
                <a:cs typeface="Microsoft Sans Serif"/>
              </a:rPr>
              <a:t> </a:t>
            </a:r>
            <a:r>
              <a:rPr sz="2700" spc="20" dirty="0">
                <a:latin typeface="Microsoft Sans Serif"/>
                <a:cs typeface="Microsoft Sans Serif"/>
              </a:rPr>
              <a:t>bozulmasını</a:t>
            </a:r>
            <a:r>
              <a:rPr sz="2700" spc="5" dirty="0">
                <a:latin typeface="Microsoft Sans Serif"/>
                <a:cs typeface="Microsoft Sans Serif"/>
              </a:rPr>
              <a:t> </a:t>
            </a:r>
            <a:r>
              <a:rPr sz="2700" spc="-10" dirty="0">
                <a:latin typeface="Microsoft Sans Serif"/>
                <a:cs typeface="Microsoft Sans Serif"/>
              </a:rPr>
              <a:t>önlemek,</a:t>
            </a:r>
            <a:endParaRPr sz="2700" dirty="0">
              <a:latin typeface="Microsoft Sans Serif"/>
              <a:cs typeface="Microsoft Sans Serif"/>
            </a:endParaRPr>
          </a:p>
          <a:p>
            <a:pPr marL="12700">
              <a:lnSpc>
                <a:spcPct val="100000"/>
              </a:lnSpc>
              <a:spcBef>
                <a:spcPts val="170"/>
              </a:spcBef>
            </a:pPr>
            <a:r>
              <a:rPr sz="2700" spc="15" dirty="0">
                <a:latin typeface="Microsoft Sans Serif"/>
                <a:cs typeface="Microsoft Sans Serif"/>
              </a:rPr>
              <a:t>Çalışma</a:t>
            </a:r>
            <a:r>
              <a:rPr sz="2700" spc="5" dirty="0">
                <a:latin typeface="Microsoft Sans Serif"/>
                <a:cs typeface="Microsoft Sans Serif"/>
              </a:rPr>
              <a:t> </a:t>
            </a:r>
            <a:r>
              <a:rPr sz="2700" spc="15" dirty="0">
                <a:latin typeface="Microsoft Sans Serif"/>
                <a:cs typeface="Microsoft Sans Serif"/>
              </a:rPr>
              <a:t>esnasında</a:t>
            </a:r>
            <a:r>
              <a:rPr sz="2700" dirty="0">
                <a:latin typeface="Microsoft Sans Serif"/>
                <a:cs typeface="Microsoft Sans Serif"/>
              </a:rPr>
              <a:t> </a:t>
            </a:r>
            <a:r>
              <a:rPr sz="2700" spc="15" dirty="0">
                <a:latin typeface="Microsoft Sans Serif"/>
                <a:cs typeface="Microsoft Sans Serif"/>
              </a:rPr>
              <a:t>sağlığa</a:t>
            </a:r>
            <a:r>
              <a:rPr sz="2700" spc="10" dirty="0">
                <a:latin typeface="Microsoft Sans Serif"/>
                <a:cs typeface="Microsoft Sans Serif"/>
              </a:rPr>
              <a:t> </a:t>
            </a:r>
            <a:r>
              <a:rPr sz="2700" spc="50" dirty="0" err="1">
                <a:latin typeface="Microsoft Sans Serif"/>
                <a:cs typeface="Microsoft Sans Serif"/>
              </a:rPr>
              <a:t>aykırı</a:t>
            </a:r>
            <a:r>
              <a:rPr sz="2700" spc="10" dirty="0">
                <a:latin typeface="Microsoft Sans Serif"/>
                <a:cs typeface="Microsoft Sans Serif"/>
              </a:rPr>
              <a:t> </a:t>
            </a:r>
            <a:r>
              <a:rPr sz="2700" spc="-10" dirty="0" err="1" smtClean="0">
                <a:latin typeface="Microsoft Sans Serif"/>
                <a:cs typeface="Microsoft Sans Serif"/>
              </a:rPr>
              <a:t>etmenlerden</a:t>
            </a:r>
            <a:r>
              <a:rPr lang="tr-TR" sz="2700" spc="-10" dirty="0" smtClean="0">
                <a:latin typeface="Microsoft Sans Serif"/>
                <a:cs typeface="Microsoft Sans Serif"/>
              </a:rPr>
              <a:t> </a:t>
            </a:r>
            <a:r>
              <a:rPr sz="2700" spc="-10" dirty="0" err="1" smtClean="0">
                <a:latin typeface="Microsoft Sans Serif"/>
                <a:cs typeface="Microsoft Sans Serif"/>
              </a:rPr>
              <a:t>oluşan</a:t>
            </a:r>
            <a:r>
              <a:rPr sz="2700" spc="15" dirty="0" smtClean="0">
                <a:latin typeface="Microsoft Sans Serif"/>
                <a:cs typeface="Microsoft Sans Serif"/>
              </a:rPr>
              <a:t> </a:t>
            </a:r>
            <a:r>
              <a:rPr sz="2700" spc="-10" dirty="0">
                <a:latin typeface="Microsoft Sans Serif"/>
                <a:cs typeface="Microsoft Sans Serif"/>
              </a:rPr>
              <a:t>tehlikelerden</a:t>
            </a:r>
            <a:r>
              <a:rPr sz="2700" spc="30" dirty="0">
                <a:latin typeface="Microsoft Sans Serif"/>
                <a:cs typeface="Microsoft Sans Serif"/>
              </a:rPr>
              <a:t> </a:t>
            </a:r>
            <a:r>
              <a:rPr sz="2700" spc="-5" dirty="0">
                <a:latin typeface="Microsoft Sans Serif"/>
                <a:cs typeface="Microsoft Sans Serif"/>
              </a:rPr>
              <a:t>korumak,</a:t>
            </a:r>
            <a:endParaRPr sz="2700" dirty="0">
              <a:latin typeface="Microsoft Sans Serif"/>
              <a:cs typeface="Microsoft Sans Serif"/>
            </a:endParaRPr>
          </a:p>
          <a:p>
            <a:pPr marL="12700" marR="5080">
              <a:lnSpc>
                <a:spcPct val="110000"/>
              </a:lnSpc>
              <a:spcBef>
                <a:spcPts val="5"/>
              </a:spcBef>
            </a:pPr>
            <a:r>
              <a:rPr sz="2700" spc="-10" dirty="0">
                <a:latin typeface="Microsoft Sans Serif"/>
                <a:cs typeface="Microsoft Sans Serif"/>
              </a:rPr>
              <a:t>Fizyolojik</a:t>
            </a:r>
            <a:r>
              <a:rPr sz="2700" spc="25" dirty="0">
                <a:latin typeface="Microsoft Sans Serif"/>
                <a:cs typeface="Microsoft Sans Serif"/>
              </a:rPr>
              <a:t> </a:t>
            </a:r>
            <a:r>
              <a:rPr sz="2700" dirty="0">
                <a:latin typeface="Microsoft Sans Serif"/>
                <a:cs typeface="Microsoft Sans Serif"/>
              </a:rPr>
              <a:t>ve</a:t>
            </a:r>
            <a:r>
              <a:rPr sz="2700" spc="30" dirty="0">
                <a:latin typeface="Microsoft Sans Serif"/>
                <a:cs typeface="Microsoft Sans Serif"/>
              </a:rPr>
              <a:t> </a:t>
            </a:r>
            <a:r>
              <a:rPr sz="2700" spc="-15" dirty="0">
                <a:latin typeface="Microsoft Sans Serif"/>
                <a:cs typeface="Microsoft Sans Serif"/>
              </a:rPr>
              <a:t>psikolojik</a:t>
            </a:r>
            <a:r>
              <a:rPr sz="2700" spc="25" dirty="0">
                <a:latin typeface="Microsoft Sans Serif"/>
                <a:cs typeface="Microsoft Sans Serif"/>
              </a:rPr>
              <a:t> </a:t>
            </a:r>
            <a:r>
              <a:rPr sz="2700" spc="5" dirty="0">
                <a:latin typeface="Microsoft Sans Serif"/>
                <a:cs typeface="Microsoft Sans Serif"/>
              </a:rPr>
              <a:t>durumlarına</a:t>
            </a:r>
            <a:r>
              <a:rPr sz="2700" spc="25" dirty="0">
                <a:latin typeface="Microsoft Sans Serif"/>
                <a:cs typeface="Microsoft Sans Serif"/>
              </a:rPr>
              <a:t> </a:t>
            </a:r>
            <a:r>
              <a:rPr sz="2700" spc="-5" dirty="0">
                <a:latin typeface="Microsoft Sans Serif"/>
                <a:cs typeface="Microsoft Sans Serif"/>
              </a:rPr>
              <a:t>en</a:t>
            </a:r>
            <a:r>
              <a:rPr sz="2700" spc="35" dirty="0">
                <a:latin typeface="Microsoft Sans Serif"/>
                <a:cs typeface="Microsoft Sans Serif"/>
              </a:rPr>
              <a:t> </a:t>
            </a:r>
            <a:r>
              <a:rPr sz="2700" spc="-5" dirty="0">
                <a:latin typeface="Microsoft Sans Serif"/>
                <a:cs typeface="Microsoft Sans Serif"/>
              </a:rPr>
              <a:t>uygun</a:t>
            </a:r>
            <a:r>
              <a:rPr sz="2700" spc="20" dirty="0">
                <a:latin typeface="Microsoft Sans Serif"/>
                <a:cs typeface="Microsoft Sans Serif"/>
              </a:rPr>
              <a:t> </a:t>
            </a:r>
            <a:r>
              <a:rPr sz="2700" spc="-10" dirty="0">
                <a:latin typeface="Microsoft Sans Serif"/>
                <a:cs typeface="Microsoft Sans Serif"/>
              </a:rPr>
              <a:t>işe </a:t>
            </a:r>
            <a:r>
              <a:rPr sz="2700" spc="-835" dirty="0">
                <a:latin typeface="Microsoft Sans Serif"/>
                <a:cs typeface="Microsoft Sans Serif"/>
              </a:rPr>
              <a:t> </a:t>
            </a:r>
            <a:r>
              <a:rPr sz="2700" spc="-5" dirty="0">
                <a:latin typeface="Microsoft Sans Serif"/>
                <a:cs typeface="Microsoft Sans Serif"/>
              </a:rPr>
              <a:t>yerleştirmek</a:t>
            </a:r>
            <a:r>
              <a:rPr sz="2700" dirty="0">
                <a:latin typeface="Microsoft Sans Serif"/>
                <a:cs typeface="Microsoft Sans Serif"/>
              </a:rPr>
              <a:t> ve</a:t>
            </a:r>
            <a:r>
              <a:rPr sz="2700" spc="40" dirty="0">
                <a:latin typeface="Microsoft Sans Serif"/>
                <a:cs typeface="Microsoft Sans Serif"/>
              </a:rPr>
              <a:t> </a:t>
            </a:r>
            <a:r>
              <a:rPr sz="2700" spc="-5" dirty="0">
                <a:latin typeface="Microsoft Sans Serif"/>
                <a:cs typeface="Microsoft Sans Serif"/>
              </a:rPr>
              <a:t>bu</a:t>
            </a:r>
            <a:r>
              <a:rPr sz="2700" spc="10" dirty="0">
                <a:latin typeface="Microsoft Sans Serif"/>
                <a:cs typeface="Microsoft Sans Serif"/>
              </a:rPr>
              <a:t> durumları</a:t>
            </a:r>
            <a:r>
              <a:rPr sz="2700" spc="15" dirty="0">
                <a:latin typeface="Microsoft Sans Serif"/>
                <a:cs typeface="Microsoft Sans Serif"/>
              </a:rPr>
              <a:t> </a:t>
            </a:r>
            <a:r>
              <a:rPr sz="2700" spc="-20" dirty="0">
                <a:latin typeface="Microsoft Sans Serif"/>
                <a:cs typeface="Microsoft Sans Serif"/>
              </a:rPr>
              <a:t>sürdürmektir.</a:t>
            </a:r>
            <a:endParaRPr sz="2700" dirty="0">
              <a:latin typeface="Microsoft Sans Serif"/>
              <a:cs typeface="Microsoft Sans Serif"/>
            </a:endParaRPr>
          </a:p>
          <a:p>
            <a:pPr marL="12700">
              <a:lnSpc>
                <a:spcPct val="100000"/>
              </a:lnSpc>
              <a:spcBef>
                <a:spcPts val="385"/>
              </a:spcBef>
            </a:pPr>
            <a:r>
              <a:rPr sz="2700" b="1" dirty="0">
                <a:solidFill>
                  <a:srgbClr val="006FC0"/>
                </a:solidFill>
                <a:latin typeface="Arial"/>
                <a:cs typeface="Arial"/>
              </a:rPr>
              <a:t>İSG,</a:t>
            </a:r>
            <a:r>
              <a:rPr sz="2700" b="1" spc="-25" dirty="0">
                <a:solidFill>
                  <a:srgbClr val="006FC0"/>
                </a:solidFill>
                <a:latin typeface="Arial"/>
                <a:cs typeface="Arial"/>
              </a:rPr>
              <a:t> </a:t>
            </a:r>
            <a:r>
              <a:rPr sz="2700" b="1" spc="-5" dirty="0">
                <a:solidFill>
                  <a:srgbClr val="006FC0"/>
                </a:solidFill>
                <a:latin typeface="Arial"/>
                <a:cs typeface="Arial"/>
              </a:rPr>
              <a:t>can ve</a:t>
            </a:r>
            <a:r>
              <a:rPr sz="2700" b="1" spc="-30" dirty="0">
                <a:solidFill>
                  <a:srgbClr val="006FC0"/>
                </a:solidFill>
                <a:latin typeface="Arial"/>
                <a:cs typeface="Arial"/>
              </a:rPr>
              <a:t> </a:t>
            </a:r>
            <a:r>
              <a:rPr sz="2700" b="1" dirty="0">
                <a:solidFill>
                  <a:srgbClr val="006FC0"/>
                </a:solidFill>
                <a:latin typeface="Arial"/>
                <a:cs typeface="Arial"/>
              </a:rPr>
              <a:t>işimizin</a:t>
            </a:r>
            <a:r>
              <a:rPr sz="2700" b="1" spc="-20" dirty="0">
                <a:solidFill>
                  <a:srgbClr val="006FC0"/>
                </a:solidFill>
                <a:latin typeface="Arial"/>
                <a:cs typeface="Arial"/>
              </a:rPr>
              <a:t> güvenliğidir.</a:t>
            </a:r>
            <a:endParaRPr sz="2700" dirty="0">
              <a:latin typeface="Arial"/>
              <a:cs typeface="Arial"/>
            </a:endParaRPr>
          </a:p>
        </p:txBody>
      </p:sp>
      <p:sp>
        <p:nvSpPr>
          <p:cNvPr id="3" name="object 3"/>
          <p:cNvSpPr txBox="1">
            <a:spLocks noGrp="1"/>
          </p:cNvSpPr>
          <p:nvPr>
            <p:ph type="title"/>
          </p:nvPr>
        </p:nvSpPr>
        <p:spPr>
          <a:xfrm>
            <a:off x="1447800" y="685800"/>
            <a:ext cx="6934200" cy="474489"/>
          </a:xfrm>
          <a:prstGeom prst="rect">
            <a:avLst/>
          </a:prstGeom>
        </p:spPr>
        <p:txBody>
          <a:bodyPr vert="horz" wrap="square" lIns="0" tIns="12700" rIns="0" bIns="0" rtlCol="0">
            <a:spAutoFit/>
          </a:bodyPr>
          <a:lstStyle/>
          <a:p>
            <a:pPr marL="12700">
              <a:lnSpc>
                <a:spcPct val="100000"/>
              </a:lnSpc>
              <a:spcBef>
                <a:spcPts val="100"/>
              </a:spcBef>
            </a:pPr>
            <a:r>
              <a:rPr sz="3000" dirty="0"/>
              <a:t>İŞ</a:t>
            </a:r>
            <a:r>
              <a:rPr sz="3000" spc="-5" dirty="0"/>
              <a:t> </a:t>
            </a:r>
            <a:r>
              <a:rPr sz="3000" dirty="0"/>
              <a:t>SAĞLIĞI </a:t>
            </a:r>
            <a:r>
              <a:rPr sz="3000" spc="-5" dirty="0"/>
              <a:t>ve </a:t>
            </a:r>
            <a:r>
              <a:rPr sz="3000" dirty="0"/>
              <a:t>GÜVENLİĞİ</a:t>
            </a:r>
            <a:r>
              <a:rPr sz="3000" spc="-15" dirty="0"/>
              <a:t> </a:t>
            </a:r>
            <a:r>
              <a:rPr sz="3000" spc="-5" dirty="0"/>
              <a:t>(İSG)</a:t>
            </a:r>
            <a:r>
              <a:rPr sz="3000" dirty="0"/>
              <a:t> </a:t>
            </a:r>
            <a:r>
              <a:rPr sz="3000" spc="-5" dirty="0" smtClean="0"/>
              <a:t>NEDİR</a:t>
            </a:r>
            <a:endParaRPr sz="3000" spc="-5"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52400" y="0"/>
            <a:ext cx="8991600" cy="68580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71600" y="685800"/>
            <a:ext cx="7239000" cy="474489"/>
          </a:xfrm>
          <a:prstGeom prst="rect">
            <a:avLst/>
          </a:prstGeom>
        </p:spPr>
        <p:txBody>
          <a:bodyPr vert="horz" wrap="square" lIns="0" tIns="12700" rIns="0" bIns="0" rtlCol="0">
            <a:spAutoFit/>
          </a:bodyPr>
          <a:lstStyle/>
          <a:p>
            <a:pPr marL="12700">
              <a:lnSpc>
                <a:spcPct val="100000"/>
              </a:lnSpc>
              <a:spcBef>
                <a:spcPts val="100"/>
              </a:spcBef>
            </a:pPr>
            <a:r>
              <a:rPr sz="3000" dirty="0"/>
              <a:t>İş</a:t>
            </a:r>
            <a:r>
              <a:rPr sz="3000" spc="5" dirty="0"/>
              <a:t> </a:t>
            </a:r>
            <a:r>
              <a:rPr sz="3000" spc="-5" dirty="0"/>
              <a:t>Sağlığı</a:t>
            </a:r>
            <a:r>
              <a:rPr sz="3000" spc="25" dirty="0"/>
              <a:t> </a:t>
            </a:r>
            <a:r>
              <a:rPr sz="3000" spc="-5" dirty="0"/>
              <a:t>ve</a:t>
            </a:r>
            <a:r>
              <a:rPr sz="3000" spc="10" dirty="0"/>
              <a:t> </a:t>
            </a:r>
            <a:r>
              <a:rPr sz="3000" spc="-5" dirty="0"/>
              <a:t>Güvenliğinin</a:t>
            </a:r>
            <a:r>
              <a:rPr sz="3000" spc="-105" dirty="0"/>
              <a:t> </a:t>
            </a:r>
            <a:r>
              <a:rPr sz="3000" spc="-5" dirty="0"/>
              <a:t>Amacı</a:t>
            </a:r>
            <a:r>
              <a:rPr sz="3000" spc="5" dirty="0"/>
              <a:t> </a:t>
            </a:r>
            <a:r>
              <a:rPr sz="3000" spc="-5" dirty="0"/>
              <a:t>Nedir?</a:t>
            </a:r>
          </a:p>
        </p:txBody>
      </p:sp>
      <p:graphicFrame>
        <p:nvGraphicFramePr>
          <p:cNvPr id="3" name="object 3"/>
          <p:cNvGraphicFramePr>
            <a:graphicFrameLocks noGrp="1"/>
          </p:cNvGraphicFramePr>
          <p:nvPr>
            <p:extLst>
              <p:ext uri="{D42A27DB-BD31-4B8C-83A1-F6EECF244321}">
                <p14:modId xmlns:p14="http://schemas.microsoft.com/office/powerpoint/2010/main" val="1609284765"/>
              </p:ext>
            </p:extLst>
          </p:nvPr>
        </p:nvGraphicFramePr>
        <p:xfrm>
          <a:off x="584546" y="1371600"/>
          <a:ext cx="8568690" cy="5118093"/>
        </p:xfrm>
        <a:graphic>
          <a:graphicData uri="http://schemas.openxmlformats.org/drawingml/2006/table">
            <a:tbl>
              <a:tblPr firstRow="1" bandRow="1">
                <a:tableStyleId>{2D5ABB26-0587-4C30-8999-92F81FD0307C}</a:tableStyleId>
              </a:tblPr>
              <a:tblGrid>
                <a:gridCol w="8568690">
                  <a:extLst>
                    <a:ext uri="{9D8B030D-6E8A-4147-A177-3AD203B41FA5}">
                      <a16:colId xmlns:a16="http://schemas.microsoft.com/office/drawing/2014/main" val="20000"/>
                    </a:ext>
                  </a:extLst>
                </a:gridCol>
              </a:tblGrid>
              <a:tr h="934430">
                <a:tc>
                  <a:txBody>
                    <a:bodyPr/>
                    <a:lstStyle/>
                    <a:p>
                      <a:pPr marL="377825" indent="-287655">
                        <a:lnSpc>
                          <a:spcPts val="3275"/>
                        </a:lnSpc>
                        <a:buChar char="•"/>
                        <a:tabLst>
                          <a:tab pos="377825" algn="l"/>
                          <a:tab pos="378460" algn="l"/>
                        </a:tabLst>
                      </a:pPr>
                      <a:r>
                        <a:rPr sz="3000" spc="30" dirty="0">
                          <a:latin typeface="Microsoft Sans Serif"/>
                          <a:cs typeface="Microsoft Sans Serif"/>
                        </a:rPr>
                        <a:t>Sağlıklı </a:t>
                      </a:r>
                      <a:r>
                        <a:rPr sz="3000" dirty="0">
                          <a:latin typeface="Microsoft Sans Serif"/>
                          <a:cs typeface="Microsoft Sans Serif"/>
                        </a:rPr>
                        <a:t>ve</a:t>
                      </a:r>
                      <a:r>
                        <a:rPr sz="3000" spc="30" dirty="0">
                          <a:latin typeface="Microsoft Sans Serif"/>
                          <a:cs typeface="Microsoft Sans Serif"/>
                        </a:rPr>
                        <a:t> </a:t>
                      </a:r>
                      <a:r>
                        <a:rPr sz="3000" spc="-10" dirty="0">
                          <a:latin typeface="Microsoft Sans Serif"/>
                          <a:cs typeface="Microsoft Sans Serif"/>
                        </a:rPr>
                        <a:t>güvenli</a:t>
                      </a:r>
                      <a:r>
                        <a:rPr sz="3000" spc="15" dirty="0">
                          <a:latin typeface="Microsoft Sans Serif"/>
                          <a:cs typeface="Microsoft Sans Serif"/>
                        </a:rPr>
                        <a:t> </a:t>
                      </a:r>
                      <a:r>
                        <a:rPr sz="3000" spc="-10" dirty="0">
                          <a:latin typeface="Microsoft Sans Serif"/>
                          <a:cs typeface="Microsoft Sans Serif"/>
                        </a:rPr>
                        <a:t>bir</a:t>
                      </a:r>
                      <a:r>
                        <a:rPr sz="3000" dirty="0">
                          <a:latin typeface="Microsoft Sans Serif"/>
                          <a:cs typeface="Microsoft Sans Serif"/>
                        </a:rPr>
                        <a:t> </a:t>
                      </a:r>
                      <a:r>
                        <a:rPr sz="3000" spc="15" dirty="0">
                          <a:latin typeface="Microsoft Sans Serif"/>
                          <a:cs typeface="Microsoft Sans Serif"/>
                        </a:rPr>
                        <a:t>çalışma</a:t>
                      </a:r>
                      <a:r>
                        <a:rPr sz="3000" spc="30" dirty="0">
                          <a:latin typeface="Microsoft Sans Serif"/>
                          <a:cs typeface="Microsoft Sans Serif"/>
                        </a:rPr>
                        <a:t> </a:t>
                      </a:r>
                      <a:r>
                        <a:rPr sz="3000" spc="25" dirty="0">
                          <a:latin typeface="Microsoft Sans Serif"/>
                          <a:cs typeface="Microsoft Sans Serif"/>
                        </a:rPr>
                        <a:t>ortamını</a:t>
                      </a:r>
                      <a:endParaRPr sz="3000" dirty="0">
                        <a:latin typeface="Microsoft Sans Serif"/>
                        <a:cs typeface="Microsoft Sans Serif"/>
                      </a:endParaRPr>
                    </a:p>
                    <a:p>
                      <a:pPr marL="377825">
                        <a:lnSpc>
                          <a:spcPts val="3560"/>
                        </a:lnSpc>
                      </a:pPr>
                      <a:r>
                        <a:rPr sz="3000" spc="-5" dirty="0">
                          <a:latin typeface="Microsoft Sans Serif"/>
                          <a:cs typeface="Microsoft Sans Serif"/>
                        </a:rPr>
                        <a:t>sağlamak,</a:t>
                      </a:r>
                      <a:endParaRPr sz="3000" dirty="0">
                        <a:latin typeface="Microsoft Sans Serif"/>
                        <a:cs typeface="Microsoft Sans Serif"/>
                      </a:endParaRPr>
                    </a:p>
                  </a:txBody>
                  <a:tcPr marL="0" marR="0" marT="0" marB="0"/>
                </a:tc>
                <a:extLst>
                  <a:ext uri="{0D108BD9-81ED-4DB2-BD59-A6C34878D82A}">
                    <a16:rowId xmlns:a16="http://schemas.microsoft.com/office/drawing/2014/main" val="10000"/>
                  </a:ext>
                </a:extLst>
              </a:tr>
              <a:tr h="1249311">
                <a:tc>
                  <a:txBody>
                    <a:bodyPr/>
                    <a:lstStyle/>
                    <a:p>
                      <a:pPr marL="377825" marR="672465" indent="-287020">
                        <a:lnSpc>
                          <a:spcPts val="3520"/>
                        </a:lnSpc>
                        <a:spcBef>
                          <a:spcPts val="1420"/>
                        </a:spcBef>
                        <a:buChar char="•"/>
                        <a:tabLst>
                          <a:tab pos="377825" algn="l"/>
                          <a:tab pos="378460" algn="l"/>
                        </a:tabLst>
                      </a:pPr>
                      <a:r>
                        <a:rPr sz="3000" spc="20" dirty="0">
                          <a:latin typeface="Microsoft Sans Serif"/>
                          <a:cs typeface="Microsoft Sans Serif"/>
                        </a:rPr>
                        <a:t>Çalışanları</a:t>
                      </a:r>
                      <a:r>
                        <a:rPr sz="3000" spc="15" dirty="0">
                          <a:latin typeface="Microsoft Sans Serif"/>
                          <a:cs typeface="Microsoft Sans Serif"/>
                        </a:rPr>
                        <a:t> çalışma</a:t>
                      </a:r>
                      <a:r>
                        <a:rPr sz="3000" spc="30" dirty="0">
                          <a:latin typeface="Microsoft Sans Serif"/>
                          <a:cs typeface="Microsoft Sans Serif"/>
                        </a:rPr>
                        <a:t> </a:t>
                      </a:r>
                      <a:r>
                        <a:rPr sz="3000" spc="5" dirty="0">
                          <a:latin typeface="Microsoft Sans Serif"/>
                          <a:cs typeface="Microsoft Sans Serif"/>
                        </a:rPr>
                        <a:t>ortamından</a:t>
                      </a:r>
                      <a:r>
                        <a:rPr sz="3000" spc="30" dirty="0">
                          <a:latin typeface="Microsoft Sans Serif"/>
                          <a:cs typeface="Microsoft Sans Serif"/>
                        </a:rPr>
                        <a:t> </a:t>
                      </a:r>
                      <a:r>
                        <a:rPr sz="3000" spc="-5" dirty="0">
                          <a:latin typeface="Microsoft Sans Serif"/>
                          <a:cs typeface="Microsoft Sans Serif"/>
                        </a:rPr>
                        <a:t>kaynaklanan </a:t>
                      </a:r>
                      <a:r>
                        <a:rPr sz="3000" spc="-780" dirty="0">
                          <a:latin typeface="Microsoft Sans Serif"/>
                          <a:cs typeface="Microsoft Sans Serif"/>
                        </a:rPr>
                        <a:t> </a:t>
                      </a:r>
                      <a:r>
                        <a:rPr sz="3000" spc="15" dirty="0">
                          <a:latin typeface="Microsoft Sans Serif"/>
                          <a:cs typeface="Microsoft Sans Serif"/>
                        </a:rPr>
                        <a:t>sağlık</a:t>
                      </a:r>
                      <a:r>
                        <a:rPr sz="3000" spc="30" dirty="0">
                          <a:latin typeface="Microsoft Sans Serif"/>
                          <a:cs typeface="Microsoft Sans Serif"/>
                        </a:rPr>
                        <a:t> </a:t>
                      </a:r>
                      <a:r>
                        <a:rPr sz="3000" dirty="0">
                          <a:latin typeface="Microsoft Sans Serif"/>
                          <a:cs typeface="Microsoft Sans Serif"/>
                        </a:rPr>
                        <a:t>ve</a:t>
                      </a:r>
                      <a:r>
                        <a:rPr sz="3000" spc="35" dirty="0">
                          <a:latin typeface="Microsoft Sans Serif"/>
                          <a:cs typeface="Microsoft Sans Serif"/>
                        </a:rPr>
                        <a:t> </a:t>
                      </a:r>
                      <a:r>
                        <a:rPr sz="3000" spc="-10" dirty="0">
                          <a:latin typeface="Microsoft Sans Serif"/>
                          <a:cs typeface="Microsoft Sans Serif"/>
                        </a:rPr>
                        <a:t>güvenlik</a:t>
                      </a:r>
                      <a:r>
                        <a:rPr sz="3000" dirty="0">
                          <a:latin typeface="Microsoft Sans Serif"/>
                          <a:cs typeface="Microsoft Sans Serif"/>
                        </a:rPr>
                        <a:t> </a:t>
                      </a:r>
                      <a:r>
                        <a:rPr sz="3000" spc="-5" dirty="0">
                          <a:latin typeface="Microsoft Sans Serif"/>
                          <a:cs typeface="Microsoft Sans Serif"/>
                        </a:rPr>
                        <a:t>risklerine </a:t>
                      </a:r>
                      <a:r>
                        <a:rPr sz="3000" spc="30" dirty="0">
                          <a:latin typeface="Microsoft Sans Serif"/>
                          <a:cs typeface="Microsoft Sans Serif"/>
                        </a:rPr>
                        <a:t>karşı </a:t>
                      </a:r>
                      <a:r>
                        <a:rPr sz="3000" spc="-5" dirty="0">
                          <a:latin typeface="Microsoft Sans Serif"/>
                          <a:cs typeface="Microsoft Sans Serif"/>
                        </a:rPr>
                        <a:t>korumak,</a:t>
                      </a:r>
                      <a:endParaRPr sz="3000">
                        <a:latin typeface="Microsoft Sans Serif"/>
                        <a:cs typeface="Microsoft Sans Serif"/>
                      </a:endParaRPr>
                    </a:p>
                  </a:txBody>
                  <a:tcPr marL="0" marR="0" marT="180340" marB="0">
                    <a:solidFill>
                      <a:srgbClr val="EBF1DD"/>
                    </a:solidFill>
                  </a:tcPr>
                </a:tc>
                <a:extLst>
                  <a:ext uri="{0D108BD9-81ED-4DB2-BD59-A6C34878D82A}">
                    <a16:rowId xmlns:a16="http://schemas.microsoft.com/office/drawing/2014/main" val="10001"/>
                  </a:ext>
                </a:extLst>
              </a:tr>
              <a:tr h="1005890">
                <a:tc>
                  <a:txBody>
                    <a:bodyPr/>
                    <a:lstStyle/>
                    <a:p>
                      <a:pPr marL="377825" marR="1545590" indent="-287020">
                        <a:lnSpc>
                          <a:spcPts val="3520"/>
                        </a:lnSpc>
                        <a:spcBef>
                          <a:spcPts val="465"/>
                        </a:spcBef>
                        <a:buChar char="•"/>
                        <a:tabLst>
                          <a:tab pos="377825" algn="l"/>
                          <a:tab pos="378460" algn="l"/>
                        </a:tabLst>
                      </a:pPr>
                      <a:r>
                        <a:rPr sz="3000" spc="15" dirty="0">
                          <a:latin typeface="Microsoft Sans Serif"/>
                          <a:cs typeface="Microsoft Sans Serif"/>
                        </a:rPr>
                        <a:t>Çalışanların</a:t>
                      </a:r>
                      <a:r>
                        <a:rPr sz="3000" spc="30" dirty="0">
                          <a:latin typeface="Microsoft Sans Serif"/>
                          <a:cs typeface="Microsoft Sans Serif"/>
                        </a:rPr>
                        <a:t> </a:t>
                      </a:r>
                      <a:r>
                        <a:rPr sz="3000" spc="10" dirty="0">
                          <a:latin typeface="Microsoft Sans Serif"/>
                          <a:cs typeface="Microsoft Sans Serif"/>
                        </a:rPr>
                        <a:t>sağlık,</a:t>
                      </a:r>
                      <a:r>
                        <a:rPr sz="3000" spc="40" dirty="0">
                          <a:latin typeface="Microsoft Sans Serif"/>
                          <a:cs typeface="Microsoft Sans Serif"/>
                        </a:rPr>
                        <a:t> </a:t>
                      </a:r>
                      <a:r>
                        <a:rPr sz="3000" spc="-10" dirty="0">
                          <a:latin typeface="Microsoft Sans Serif"/>
                          <a:cs typeface="Microsoft Sans Serif"/>
                        </a:rPr>
                        <a:t>güvenlik</a:t>
                      </a:r>
                      <a:r>
                        <a:rPr sz="3000" spc="-5" dirty="0">
                          <a:latin typeface="Microsoft Sans Serif"/>
                          <a:cs typeface="Microsoft Sans Serif"/>
                        </a:rPr>
                        <a:t> </a:t>
                      </a:r>
                      <a:r>
                        <a:rPr sz="3000" dirty="0">
                          <a:latin typeface="Microsoft Sans Serif"/>
                          <a:cs typeface="Microsoft Sans Serif"/>
                        </a:rPr>
                        <a:t>ve</a:t>
                      </a:r>
                      <a:r>
                        <a:rPr sz="3000" spc="25" dirty="0">
                          <a:latin typeface="Microsoft Sans Serif"/>
                          <a:cs typeface="Microsoft Sans Serif"/>
                        </a:rPr>
                        <a:t> </a:t>
                      </a:r>
                      <a:r>
                        <a:rPr sz="3000" spc="30" dirty="0">
                          <a:latin typeface="Microsoft Sans Serif"/>
                          <a:cs typeface="Microsoft Sans Serif"/>
                        </a:rPr>
                        <a:t>refahını </a:t>
                      </a:r>
                      <a:r>
                        <a:rPr sz="3000" spc="-780" dirty="0">
                          <a:latin typeface="Microsoft Sans Serif"/>
                          <a:cs typeface="Microsoft Sans Serif"/>
                        </a:rPr>
                        <a:t> </a:t>
                      </a:r>
                      <a:r>
                        <a:rPr sz="3000" spc="-5" dirty="0">
                          <a:latin typeface="Microsoft Sans Serif"/>
                          <a:cs typeface="Microsoft Sans Serif"/>
                        </a:rPr>
                        <a:t>sağlamak</a:t>
                      </a:r>
                      <a:r>
                        <a:rPr sz="3000" spc="20" dirty="0">
                          <a:latin typeface="Microsoft Sans Serif"/>
                          <a:cs typeface="Microsoft Sans Serif"/>
                        </a:rPr>
                        <a:t> </a:t>
                      </a:r>
                      <a:r>
                        <a:rPr sz="3000" dirty="0">
                          <a:latin typeface="Microsoft Sans Serif"/>
                          <a:cs typeface="Microsoft Sans Serif"/>
                        </a:rPr>
                        <a:t>ve</a:t>
                      </a:r>
                      <a:r>
                        <a:rPr sz="3000" spc="30" dirty="0">
                          <a:latin typeface="Microsoft Sans Serif"/>
                          <a:cs typeface="Microsoft Sans Serif"/>
                        </a:rPr>
                        <a:t> </a:t>
                      </a:r>
                      <a:r>
                        <a:rPr sz="3000" spc="-10" dirty="0">
                          <a:latin typeface="Microsoft Sans Serif"/>
                          <a:cs typeface="Microsoft Sans Serif"/>
                        </a:rPr>
                        <a:t>geliştirmek,</a:t>
                      </a:r>
                      <a:endParaRPr sz="3000">
                        <a:latin typeface="Microsoft Sans Serif"/>
                        <a:cs typeface="Microsoft Sans Serif"/>
                      </a:endParaRPr>
                    </a:p>
                  </a:txBody>
                  <a:tcPr marL="0" marR="0" marT="59055" marB="0"/>
                </a:tc>
                <a:extLst>
                  <a:ext uri="{0D108BD9-81ED-4DB2-BD59-A6C34878D82A}">
                    <a16:rowId xmlns:a16="http://schemas.microsoft.com/office/drawing/2014/main" val="10002"/>
                  </a:ext>
                </a:extLst>
              </a:tr>
              <a:tr h="983818">
                <a:tc>
                  <a:txBody>
                    <a:bodyPr/>
                    <a:lstStyle/>
                    <a:p>
                      <a:pPr marL="377825" indent="-287655">
                        <a:lnSpc>
                          <a:spcPct val="100000"/>
                        </a:lnSpc>
                        <a:spcBef>
                          <a:spcPts val="1910"/>
                        </a:spcBef>
                        <a:buChar char="•"/>
                        <a:tabLst>
                          <a:tab pos="377825" algn="l"/>
                          <a:tab pos="378460" algn="l"/>
                        </a:tabLst>
                      </a:pPr>
                      <a:r>
                        <a:rPr sz="3000" spc="-10" dirty="0">
                          <a:latin typeface="Microsoft Sans Serif"/>
                          <a:cs typeface="Microsoft Sans Serif"/>
                        </a:rPr>
                        <a:t>Üretimin</a:t>
                      </a:r>
                      <a:r>
                        <a:rPr sz="3000" dirty="0">
                          <a:latin typeface="Microsoft Sans Serif"/>
                          <a:cs typeface="Microsoft Sans Serif"/>
                        </a:rPr>
                        <a:t> </a:t>
                      </a:r>
                      <a:r>
                        <a:rPr sz="3000" spc="35" dirty="0">
                          <a:latin typeface="Microsoft Sans Serif"/>
                          <a:cs typeface="Microsoft Sans Serif"/>
                        </a:rPr>
                        <a:t>devamlılığını</a:t>
                      </a:r>
                      <a:r>
                        <a:rPr sz="3000" spc="40" dirty="0">
                          <a:latin typeface="Microsoft Sans Serif"/>
                          <a:cs typeface="Microsoft Sans Serif"/>
                        </a:rPr>
                        <a:t> </a:t>
                      </a:r>
                      <a:r>
                        <a:rPr sz="3000" spc="-5" dirty="0">
                          <a:latin typeface="Microsoft Sans Serif"/>
                          <a:cs typeface="Microsoft Sans Serif"/>
                        </a:rPr>
                        <a:t>sağlamak,</a:t>
                      </a:r>
                      <a:endParaRPr sz="3000">
                        <a:latin typeface="Microsoft Sans Serif"/>
                        <a:cs typeface="Microsoft Sans Serif"/>
                      </a:endParaRPr>
                    </a:p>
                  </a:txBody>
                  <a:tcPr marL="0" marR="0" marT="242570" marB="0">
                    <a:solidFill>
                      <a:srgbClr val="EBF1DD"/>
                    </a:solidFill>
                  </a:tcPr>
                </a:tc>
                <a:extLst>
                  <a:ext uri="{0D108BD9-81ED-4DB2-BD59-A6C34878D82A}">
                    <a16:rowId xmlns:a16="http://schemas.microsoft.com/office/drawing/2014/main" val="10003"/>
                  </a:ext>
                </a:extLst>
              </a:tr>
              <a:tr h="944644">
                <a:tc>
                  <a:txBody>
                    <a:bodyPr/>
                    <a:lstStyle/>
                    <a:p>
                      <a:pPr marL="377825" marR="1562100" indent="-287020">
                        <a:lnSpc>
                          <a:spcPts val="3520"/>
                        </a:lnSpc>
                        <a:spcBef>
                          <a:spcPts val="295"/>
                        </a:spcBef>
                        <a:buChar char="•"/>
                        <a:tabLst>
                          <a:tab pos="377825" algn="l"/>
                          <a:tab pos="378460" algn="l"/>
                        </a:tabLst>
                      </a:pPr>
                      <a:r>
                        <a:rPr sz="3000" spc="10" dirty="0">
                          <a:latin typeface="Microsoft Sans Serif"/>
                          <a:cs typeface="Microsoft Sans Serif"/>
                        </a:rPr>
                        <a:t>Dolaylı</a:t>
                      </a:r>
                      <a:r>
                        <a:rPr sz="3000" spc="5" dirty="0">
                          <a:latin typeface="Microsoft Sans Serif"/>
                          <a:cs typeface="Microsoft Sans Serif"/>
                        </a:rPr>
                        <a:t> </a:t>
                      </a:r>
                      <a:r>
                        <a:rPr sz="3000" spc="-10" dirty="0">
                          <a:latin typeface="Microsoft Sans Serif"/>
                          <a:cs typeface="Microsoft Sans Serif"/>
                        </a:rPr>
                        <a:t>olarak</a:t>
                      </a:r>
                      <a:r>
                        <a:rPr sz="3000" spc="20" dirty="0">
                          <a:latin typeface="Microsoft Sans Serif"/>
                          <a:cs typeface="Microsoft Sans Serif"/>
                        </a:rPr>
                        <a:t> </a:t>
                      </a:r>
                      <a:r>
                        <a:rPr sz="3000" spc="-10" dirty="0">
                          <a:latin typeface="Microsoft Sans Serif"/>
                          <a:cs typeface="Microsoft Sans Serif"/>
                        </a:rPr>
                        <a:t>verimliliği</a:t>
                      </a:r>
                      <a:r>
                        <a:rPr sz="3000" spc="25" dirty="0">
                          <a:latin typeface="Microsoft Sans Serif"/>
                          <a:cs typeface="Microsoft Sans Serif"/>
                        </a:rPr>
                        <a:t> </a:t>
                      </a:r>
                      <a:r>
                        <a:rPr sz="3000" spc="10" dirty="0">
                          <a:latin typeface="Microsoft Sans Serif"/>
                          <a:cs typeface="Microsoft Sans Serif"/>
                        </a:rPr>
                        <a:t>artırmak</a:t>
                      </a:r>
                      <a:r>
                        <a:rPr sz="3000" spc="45" dirty="0">
                          <a:latin typeface="Microsoft Sans Serif"/>
                          <a:cs typeface="Microsoft Sans Serif"/>
                        </a:rPr>
                        <a:t> </a:t>
                      </a:r>
                      <a:r>
                        <a:rPr sz="3000" spc="-10" dirty="0">
                          <a:latin typeface="Microsoft Sans Serif"/>
                          <a:cs typeface="Microsoft Sans Serif"/>
                        </a:rPr>
                        <a:t>olarak </a:t>
                      </a:r>
                      <a:r>
                        <a:rPr sz="3000" spc="-785" dirty="0">
                          <a:latin typeface="Microsoft Sans Serif"/>
                          <a:cs typeface="Microsoft Sans Serif"/>
                        </a:rPr>
                        <a:t> </a:t>
                      </a:r>
                      <a:r>
                        <a:rPr sz="3000" spc="-10" dirty="0">
                          <a:latin typeface="Microsoft Sans Serif"/>
                          <a:cs typeface="Microsoft Sans Serif"/>
                        </a:rPr>
                        <a:t>sıralanabilir.</a:t>
                      </a:r>
                      <a:endParaRPr sz="3000" dirty="0">
                        <a:latin typeface="Microsoft Sans Serif"/>
                        <a:cs typeface="Microsoft Sans Serif"/>
                      </a:endParaRPr>
                    </a:p>
                  </a:txBody>
                  <a:tcPr marL="0" marR="0" marT="37465" marB="0"/>
                </a:tc>
                <a:extLst>
                  <a:ext uri="{0D108BD9-81ED-4DB2-BD59-A6C34878D82A}">
                    <a16:rowId xmlns:a16="http://schemas.microsoft.com/office/drawing/2014/main" val="10004"/>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97344" y="304800"/>
            <a:ext cx="8439785" cy="2952750"/>
          </a:xfrm>
          <a:prstGeom prst="rect">
            <a:avLst/>
          </a:prstGeom>
        </p:spPr>
        <p:txBody>
          <a:bodyPr vert="horz" wrap="square" lIns="0" tIns="12700" rIns="0" bIns="0" rtlCol="0">
            <a:spAutoFit/>
          </a:bodyPr>
          <a:lstStyle/>
          <a:p>
            <a:pPr marL="12700" marR="5080">
              <a:lnSpc>
                <a:spcPct val="120000"/>
              </a:lnSpc>
              <a:spcBef>
                <a:spcPts val="100"/>
              </a:spcBef>
            </a:pPr>
            <a:r>
              <a:rPr sz="3200" b="0" spc="-5" dirty="0">
                <a:solidFill>
                  <a:srgbClr val="000000"/>
                </a:solidFill>
                <a:latin typeface="Microsoft Sans Serif"/>
                <a:cs typeface="Microsoft Sans Serif"/>
              </a:rPr>
              <a:t>“İş</a:t>
            </a:r>
            <a:r>
              <a:rPr sz="3200" b="0" spc="20" dirty="0">
                <a:solidFill>
                  <a:srgbClr val="000000"/>
                </a:solidFill>
                <a:latin typeface="Microsoft Sans Serif"/>
                <a:cs typeface="Microsoft Sans Serif"/>
              </a:rPr>
              <a:t> </a:t>
            </a:r>
            <a:r>
              <a:rPr sz="3200" b="0" spc="40" dirty="0">
                <a:solidFill>
                  <a:srgbClr val="000000"/>
                </a:solidFill>
                <a:latin typeface="Microsoft Sans Serif"/>
                <a:cs typeface="Microsoft Sans Serif"/>
              </a:rPr>
              <a:t>sağlığı</a:t>
            </a:r>
            <a:r>
              <a:rPr sz="3200" b="0" spc="15" dirty="0">
                <a:solidFill>
                  <a:srgbClr val="000000"/>
                </a:solidFill>
                <a:latin typeface="Microsoft Sans Serif"/>
                <a:cs typeface="Microsoft Sans Serif"/>
              </a:rPr>
              <a:t> </a:t>
            </a:r>
            <a:r>
              <a:rPr sz="3200" b="0" dirty="0">
                <a:solidFill>
                  <a:srgbClr val="000000"/>
                </a:solidFill>
                <a:latin typeface="Microsoft Sans Serif"/>
                <a:cs typeface="Microsoft Sans Serif"/>
              </a:rPr>
              <a:t>ve</a:t>
            </a:r>
            <a:r>
              <a:rPr sz="3200" b="0" spc="25" dirty="0">
                <a:solidFill>
                  <a:srgbClr val="000000"/>
                </a:solidFill>
                <a:latin typeface="Microsoft Sans Serif"/>
                <a:cs typeface="Microsoft Sans Serif"/>
              </a:rPr>
              <a:t> </a:t>
            </a:r>
            <a:r>
              <a:rPr sz="3200" b="0" spc="-10" dirty="0">
                <a:solidFill>
                  <a:srgbClr val="000000"/>
                </a:solidFill>
                <a:latin typeface="Microsoft Sans Serif"/>
                <a:cs typeface="Microsoft Sans Serif"/>
              </a:rPr>
              <a:t>güvenliği”</a:t>
            </a:r>
            <a:r>
              <a:rPr sz="3200" b="0" spc="35" dirty="0">
                <a:solidFill>
                  <a:srgbClr val="000000"/>
                </a:solidFill>
                <a:latin typeface="Microsoft Sans Serif"/>
                <a:cs typeface="Microsoft Sans Serif"/>
              </a:rPr>
              <a:t> </a:t>
            </a:r>
            <a:r>
              <a:rPr sz="3200" b="0" spc="-15" dirty="0">
                <a:solidFill>
                  <a:srgbClr val="000000"/>
                </a:solidFill>
                <a:latin typeface="Microsoft Sans Serif"/>
                <a:cs typeface="Microsoft Sans Serif"/>
              </a:rPr>
              <a:t>denildiği</a:t>
            </a:r>
            <a:r>
              <a:rPr sz="3200" b="0" spc="40" dirty="0">
                <a:solidFill>
                  <a:srgbClr val="000000"/>
                </a:solidFill>
                <a:latin typeface="Microsoft Sans Serif"/>
                <a:cs typeface="Microsoft Sans Serif"/>
              </a:rPr>
              <a:t> </a:t>
            </a:r>
            <a:r>
              <a:rPr sz="3200" b="0" dirty="0">
                <a:solidFill>
                  <a:srgbClr val="000000"/>
                </a:solidFill>
                <a:latin typeface="Microsoft Sans Serif"/>
                <a:cs typeface="Microsoft Sans Serif"/>
              </a:rPr>
              <a:t>zaman </a:t>
            </a:r>
            <a:r>
              <a:rPr sz="3200" b="0" spc="5" dirty="0">
                <a:solidFill>
                  <a:srgbClr val="000000"/>
                </a:solidFill>
                <a:latin typeface="Microsoft Sans Serif"/>
                <a:cs typeface="Microsoft Sans Serif"/>
              </a:rPr>
              <a:t> </a:t>
            </a:r>
            <a:r>
              <a:rPr sz="3200" b="0" spc="-15" dirty="0">
                <a:solidFill>
                  <a:srgbClr val="000000"/>
                </a:solidFill>
                <a:latin typeface="Microsoft Sans Serif"/>
                <a:cs typeface="Microsoft Sans Serif"/>
              </a:rPr>
              <a:t>genellikle</a:t>
            </a:r>
            <a:r>
              <a:rPr sz="3200" b="0" spc="30" dirty="0">
                <a:solidFill>
                  <a:srgbClr val="000000"/>
                </a:solidFill>
                <a:latin typeface="Microsoft Sans Serif"/>
                <a:cs typeface="Microsoft Sans Serif"/>
              </a:rPr>
              <a:t> </a:t>
            </a:r>
            <a:r>
              <a:rPr sz="3200" b="0" spc="-10" dirty="0">
                <a:solidFill>
                  <a:srgbClr val="000000"/>
                </a:solidFill>
                <a:latin typeface="Microsoft Sans Serif"/>
                <a:cs typeface="Microsoft Sans Serif"/>
              </a:rPr>
              <a:t>bu</a:t>
            </a:r>
            <a:r>
              <a:rPr sz="3200" b="0" spc="30" dirty="0">
                <a:solidFill>
                  <a:srgbClr val="000000"/>
                </a:solidFill>
                <a:latin typeface="Microsoft Sans Serif"/>
                <a:cs typeface="Microsoft Sans Serif"/>
              </a:rPr>
              <a:t> </a:t>
            </a:r>
            <a:r>
              <a:rPr sz="3200" b="0" spc="20" dirty="0">
                <a:solidFill>
                  <a:srgbClr val="000000"/>
                </a:solidFill>
                <a:latin typeface="Microsoft Sans Serif"/>
                <a:cs typeface="Microsoft Sans Serif"/>
              </a:rPr>
              <a:t>kavramın</a:t>
            </a:r>
            <a:r>
              <a:rPr sz="3200" b="0" dirty="0">
                <a:solidFill>
                  <a:srgbClr val="000000"/>
                </a:solidFill>
                <a:latin typeface="Microsoft Sans Serif"/>
                <a:cs typeface="Microsoft Sans Serif"/>
              </a:rPr>
              <a:t> sadece</a:t>
            </a:r>
            <a:r>
              <a:rPr sz="3200" b="0" spc="10" dirty="0">
                <a:solidFill>
                  <a:srgbClr val="000000"/>
                </a:solidFill>
                <a:latin typeface="Microsoft Sans Serif"/>
                <a:cs typeface="Microsoft Sans Serif"/>
              </a:rPr>
              <a:t> </a:t>
            </a:r>
            <a:r>
              <a:rPr sz="3200" b="0" spc="-10" dirty="0">
                <a:solidFill>
                  <a:srgbClr val="000000"/>
                </a:solidFill>
                <a:latin typeface="Microsoft Sans Serif"/>
                <a:cs typeface="Microsoft Sans Serif"/>
              </a:rPr>
              <a:t>işyeri</a:t>
            </a:r>
            <a:r>
              <a:rPr sz="3200" b="0" spc="20" dirty="0">
                <a:solidFill>
                  <a:srgbClr val="000000"/>
                </a:solidFill>
                <a:latin typeface="Microsoft Sans Serif"/>
                <a:cs typeface="Microsoft Sans Serif"/>
              </a:rPr>
              <a:t> </a:t>
            </a:r>
            <a:r>
              <a:rPr sz="3200" b="0" spc="-15" dirty="0">
                <a:solidFill>
                  <a:srgbClr val="000000"/>
                </a:solidFill>
                <a:latin typeface="Microsoft Sans Serif"/>
                <a:cs typeface="Microsoft Sans Serif"/>
              </a:rPr>
              <a:t>ile</a:t>
            </a:r>
            <a:r>
              <a:rPr sz="3200" b="0" spc="20" dirty="0">
                <a:solidFill>
                  <a:srgbClr val="000000"/>
                </a:solidFill>
                <a:latin typeface="Microsoft Sans Serif"/>
                <a:cs typeface="Microsoft Sans Serif"/>
              </a:rPr>
              <a:t> </a:t>
            </a:r>
            <a:r>
              <a:rPr sz="3200" b="0" spc="-20" dirty="0">
                <a:solidFill>
                  <a:srgbClr val="000000"/>
                </a:solidFill>
                <a:latin typeface="Microsoft Sans Serif"/>
                <a:cs typeface="Microsoft Sans Serif"/>
              </a:rPr>
              <a:t>ilgili</a:t>
            </a:r>
            <a:r>
              <a:rPr sz="3200" b="0" spc="20" dirty="0">
                <a:solidFill>
                  <a:srgbClr val="000000"/>
                </a:solidFill>
                <a:latin typeface="Microsoft Sans Serif"/>
                <a:cs typeface="Microsoft Sans Serif"/>
              </a:rPr>
              <a:t> </a:t>
            </a:r>
            <a:r>
              <a:rPr sz="3200" b="0" spc="-10" dirty="0">
                <a:solidFill>
                  <a:srgbClr val="000000"/>
                </a:solidFill>
                <a:latin typeface="Microsoft Sans Serif"/>
                <a:cs typeface="Microsoft Sans Serif"/>
              </a:rPr>
              <a:t>bir </a:t>
            </a:r>
            <a:r>
              <a:rPr sz="3200" b="0" spc="-835" dirty="0">
                <a:solidFill>
                  <a:srgbClr val="000000"/>
                </a:solidFill>
                <a:latin typeface="Microsoft Sans Serif"/>
                <a:cs typeface="Microsoft Sans Serif"/>
              </a:rPr>
              <a:t> </a:t>
            </a:r>
            <a:r>
              <a:rPr sz="3200" b="0" dirty="0">
                <a:solidFill>
                  <a:srgbClr val="000000"/>
                </a:solidFill>
                <a:latin typeface="Microsoft Sans Serif"/>
                <a:cs typeface="Microsoft Sans Serif"/>
              </a:rPr>
              <a:t>kavram </a:t>
            </a:r>
            <a:r>
              <a:rPr sz="3200" b="0" spc="-10" dirty="0">
                <a:solidFill>
                  <a:srgbClr val="000000"/>
                </a:solidFill>
                <a:latin typeface="Microsoft Sans Serif"/>
                <a:cs typeface="Microsoft Sans Serif"/>
              </a:rPr>
              <a:t>olduğu</a:t>
            </a:r>
            <a:r>
              <a:rPr sz="3200" b="0" spc="30" dirty="0">
                <a:solidFill>
                  <a:srgbClr val="000000"/>
                </a:solidFill>
                <a:latin typeface="Microsoft Sans Serif"/>
                <a:cs typeface="Microsoft Sans Serif"/>
              </a:rPr>
              <a:t> </a:t>
            </a:r>
            <a:r>
              <a:rPr sz="3200" b="0" spc="-30" dirty="0">
                <a:solidFill>
                  <a:srgbClr val="000000"/>
                </a:solidFill>
                <a:latin typeface="Microsoft Sans Serif"/>
                <a:cs typeface="Microsoft Sans Serif"/>
              </a:rPr>
              <a:t>düşünülür.</a:t>
            </a:r>
            <a:r>
              <a:rPr sz="3200" b="0" spc="25" dirty="0">
                <a:solidFill>
                  <a:srgbClr val="000000"/>
                </a:solidFill>
                <a:latin typeface="Microsoft Sans Serif"/>
                <a:cs typeface="Microsoft Sans Serif"/>
              </a:rPr>
              <a:t> </a:t>
            </a:r>
            <a:r>
              <a:rPr sz="3200" b="0" spc="5" dirty="0">
                <a:solidFill>
                  <a:srgbClr val="000000"/>
                </a:solidFill>
                <a:latin typeface="Microsoft Sans Serif"/>
                <a:cs typeface="Microsoft Sans Serif"/>
              </a:rPr>
              <a:t>Oysa</a:t>
            </a:r>
            <a:r>
              <a:rPr sz="3200" b="0" spc="10" dirty="0">
                <a:solidFill>
                  <a:srgbClr val="000000"/>
                </a:solidFill>
                <a:latin typeface="Microsoft Sans Serif"/>
                <a:cs typeface="Microsoft Sans Serif"/>
              </a:rPr>
              <a:t> </a:t>
            </a:r>
            <a:r>
              <a:rPr sz="3200" b="0" spc="-15" dirty="0">
                <a:solidFill>
                  <a:srgbClr val="000000"/>
                </a:solidFill>
                <a:latin typeface="Microsoft Sans Serif"/>
                <a:cs typeface="Microsoft Sans Serif"/>
              </a:rPr>
              <a:t>tehlikeler</a:t>
            </a:r>
            <a:r>
              <a:rPr sz="3200" b="0" spc="30" dirty="0">
                <a:solidFill>
                  <a:srgbClr val="000000"/>
                </a:solidFill>
                <a:latin typeface="Microsoft Sans Serif"/>
                <a:cs typeface="Microsoft Sans Serif"/>
              </a:rPr>
              <a:t> </a:t>
            </a:r>
            <a:r>
              <a:rPr sz="3200" b="0" spc="-5" dirty="0">
                <a:solidFill>
                  <a:srgbClr val="000000"/>
                </a:solidFill>
                <a:latin typeface="Microsoft Sans Serif"/>
                <a:cs typeface="Microsoft Sans Serif"/>
              </a:rPr>
              <a:t>her </a:t>
            </a:r>
            <a:r>
              <a:rPr sz="3200" b="0" dirty="0">
                <a:solidFill>
                  <a:srgbClr val="000000"/>
                </a:solidFill>
                <a:latin typeface="Microsoft Sans Serif"/>
                <a:cs typeface="Microsoft Sans Serif"/>
              </a:rPr>
              <a:t> </a:t>
            </a:r>
            <a:r>
              <a:rPr sz="3200" b="0" spc="-5" dirty="0">
                <a:solidFill>
                  <a:srgbClr val="000000"/>
                </a:solidFill>
                <a:latin typeface="Microsoft Sans Serif"/>
                <a:cs typeface="Microsoft Sans Serif"/>
              </a:rPr>
              <a:t>yerdedir</a:t>
            </a:r>
            <a:r>
              <a:rPr sz="3200" b="0" spc="5" dirty="0">
                <a:solidFill>
                  <a:srgbClr val="000000"/>
                </a:solidFill>
                <a:latin typeface="Microsoft Sans Serif"/>
                <a:cs typeface="Microsoft Sans Serif"/>
              </a:rPr>
              <a:t> </a:t>
            </a:r>
            <a:r>
              <a:rPr sz="3200" b="0" dirty="0">
                <a:solidFill>
                  <a:srgbClr val="000000"/>
                </a:solidFill>
                <a:latin typeface="Microsoft Sans Serif"/>
                <a:cs typeface="Microsoft Sans Serif"/>
              </a:rPr>
              <a:t>ve</a:t>
            </a:r>
            <a:r>
              <a:rPr sz="3200" b="0" spc="35" dirty="0">
                <a:solidFill>
                  <a:srgbClr val="000000"/>
                </a:solidFill>
                <a:latin typeface="Microsoft Sans Serif"/>
                <a:cs typeface="Microsoft Sans Serif"/>
              </a:rPr>
              <a:t> </a:t>
            </a:r>
            <a:r>
              <a:rPr sz="3200" b="0" spc="-10" dirty="0">
                <a:solidFill>
                  <a:srgbClr val="000000"/>
                </a:solidFill>
                <a:latin typeface="Microsoft Sans Serif"/>
                <a:cs typeface="Microsoft Sans Serif"/>
              </a:rPr>
              <a:t>“iş</a:t>
            </a:r>
            <a:r>
              <a:rPr sz="3200" b="0" spc="20" dirty="0">
                <a:solidFill>
                  <a:srgbClr val="000000"/>
                </a:solidFill>
                <a:latin typeface="Microsoft Sans Serif"/>
                <a:cs typeface="Microsoft Sans Serif"/>
              </a:rPr>
              <a:t> </a:t>
            </a:r>
            <a:r>
              <a:rPr sz="3200" b="0" spc="40" dirty="0">
                <a:solidFill>
                  <a:srgbClr val="000000"/>
                </a:solidFill>
                <a:latin typeface="Microsoft Sans Serif"/>
                <a:cs typeface="Microsoft Sans Serif"/>
              </a:rPr>
              <a:t>sağlığı</a:t>
            </a:r>
            <a:r>
              <a:rPr sz="3200" b="0" spc="10" dirty="0">
                <a:solidFill>
                  <a:srgbClr val="000000"/>
                </a:solidFill>
                <a:latin typeface="Microsoft Sans Serif"/>
                <a:cs typeface="Microsoft Sans Serif"/>
              </a:rPr>
              <a:t> </a:t>
            </a:r>
            <a:r>
              <a:rPr sz="3200" b="0" dirty="0">
                <a:solidFill>
                  <a:srgbClr val="000000"/>
                </a:solidFill>
                <a:latin typeface="Microsoft Sans Serif"/>
                <a:cs typeface="Microsoft Sans Serif"/>
              </a:rPr>
              <a:t>ve</a:t>
            </a:r>
            <a:r>
              <a:rPr sz="3200" b="0" spc="20" dirty="0">
                <a:solidFill>
                  <a:srgbClr val="000000"/>
                </a:solidFill>
                <a:latin typeface="Microsoft Sans Serif"/>
                <a:cs typeface="Microsoft Sans Serif"/>
              </a:rPr>
              <a:t> </a:t>
            </a:r>
            <a:r>
              <a:rPr sz="3200" b="0" spc="-10" dirty="0">
                <a:solidFill>
                  <a:srgbClr val="000000"/>
                </a:solidFill>
                <a:latin typeface="Microsoft Sans Serif"/>
                <a:cs typeface="Microsoft Sans Serif"/>
              </a:rPr>
              <a:t>güvenliği”</a:t>
            </a:r>
            <a:r>
              <a:rPr sz="3200" b="0" spc="25" dirty="0">
                <a:solidFill>
                  <a:srgbClr val="000000"/>
                </a:solidFill>
                <a:latin typeface="Microsoft Sans Serif"/>
                <a:cs typeface="Microsoft Sans Serif"/>
              </a:rPr>
              <a:t> </a:t>
            </a:r>
            <a:r>
              <a:rPr sz="3200" b="0" spc="-10" dirty="0">
                <a:solidFill>
                  <a:srgbClr val="000000"/>
                </a:solidFill>
                <a:latin typeface="Microsoft Sans Serif"/>
                <a:cs typeface="Microsoft Sans Serif"/>
              </a:rPr>
              <a:t>ücretli</a:t>
            </a:r>
            <a:r>
              <a:rPr sz="3200" b="0" spc="15" dirty="0">
                <a:solidFill>
                  <a:srgbClr val="000000"/>
                </a:solidFill>
                <a:latin typeface="Microsoft Sans Serif"/>
                <a:cs typeface="Microsoft Sans Serif"/>
              </a:rPr>
              <a:t> </a:t>
            </a:r>
            <a:r>
              <a:rPr sz="3200" b="0" dirty="0">
                <a:solidFill>
                  <a:srgbClr val="000000"/>
                </a:solidFill>
                <a:latin typeface="Microsoft Sans Serif"/>
                <a:cs typeface="Microsoft Sans Serif"/>
              </a:rPr>
              <a:t>veya </a:t>
            </a:r>
            <a:r>
              <a:rPr sz="3200" b="0" spc="-835" dirty="0">
                <a:solidFill>
                  <a:srgbClr val="000000"/>
                </a:solidFill>
                <a:latin typeface="Microsoft Sans Serif"/>
                <a:cs typeface="Microsoft Sans Serif"/>
              </a:rPr>
              <a:t> </a:t>
            </a:r>
            <a:r>
              <a:rPr sz="3200" b="0" spc="-5" dirty="0">
                <a:solidFill>
                  <a:srgbClr val="000000"/>
                </a:solidFill>
                <a:latin typeface="Microsoft Sans Serif"/>
                <a:cs typeface="Microsoft Sans Serif"/>
              </a:rPr>
              <a:t>ücretsiz</a:t>
            </a:r>
            <a:r>
              <a:rPr sz="3200" b="0" spc="5" dirty="0">
                <a:solidFill>
                  <a:srgbClr val="000000"/>
                </a:solidFill>
                <a:latin typeface="Microsoft Sans Serif"/>
                <a:cs typeface="Microsoft Sans Serif"/>
              </a:rPr>
              <a:t> </a:t>
            </a:r>
            <a:r>
              <a:rPr sz="3200" b="0" spc="15" dirty="0">
                <a:solidFill>
                  <a:srgbClr val="000000"/>
                </a:solidFill>
                <a:latin typeface="Microsoft Sans Serif"/>
                <a:cs typeface="Microsoft Sans Serif"/>
              </a:rPr>
              <a:t>yapılan</a:t>
            </a:r>
            <a:r>
              <a:rPr sz="3200" b="0" spc="10" dirty="0">
                <a:solidFill>
                  <a:srgbClr val="000000"/>
                </a:solidFill>
                <a:latin typeface="Microsoft Sans Serif"/>
                <a:cs typeface="Microsoft Sans Serif"/>
              </a:rPr>
              <a:t> </a:t>
            </a:r>
            <a:r>
              <a:rPr sz="3200" b="0" spc="-5" dirty="0">
                <a:solidFill>
                  <a:srgbClr val="000000"/>
                </a:solidFill>
                <a:latin typeface="Microsoft Sans Serif"/>
                <a:cs typeface="Microsoft Sans Serif"/>
              </a:rPr>
              <a:t>her</a:t>
            </a:r>
            <a:r>
              <a:rPr sz="3200" b="0" spc="20" dirty="0">
                <a:solidFill>
                  <a:srgbClr val="000000"/>
                </a:solidFill>
                <a:latin typeface="Microsoft Sans Serif"/>
                <a:cs typeface="Microsoft Sans Serif"/>
              </a:rPr>
              <a:t> </a:t>
            </a:r>
            <a:r>
              <a:rPr sz="3200" b="0" spc="-5" dirty="0">
                <a:solidFill>
                  <a:srgbClr val="000000"/>
                </a:solidFill>
                <a:latin typeface="Microsoft Sans Serif"/>
                <a:cs typeface="Microsoft Sans Serif"/>
              </a:rPr>
              <a:t>türlü</a:t>
            </a:r>
            <a:r>
              <a:rPr sz="3200" b="0" spc="35" dirty="0">
                <a:solidFill>
                  <a:srgbClr val="000000"/>
                </a:solidFill>
                <a:latin typeface="Microsoft Sans Serif"/>
                <a:cs typeface="Microsoft Sans Serif"/>
              </a:rPr>
              <a:t> </a:t>
            </a:r>
            <a:r>
              <a:rPr sz="3200" b="0" spc="-20" dirty="0">
                <a:solidFill>
                  <a:srgbClr val="000000"/>
                </a:solidFill>
                <a:latin typeface="Microsoft Sans Serif"/>
                <a:cs typeface="Microsoft Sans Serif"/>
              </a:rPr>
              <a:t>işi</a:t>
            </a:r>
            <a:r>
              <a:rPr sz="3200" b="0" spc="40" dirty="0">
                <a:solidFill>
                  <a:srgbClr val="000000"/>
                </a:solidFill>
                <a:latin typeface="Microsoft Sans Serif"/>
                <a:cs typeface="Microsoft Sans Serif"/>
              </a:rPr>
              <a:t> </a:t>
            </a:r>
            <a:r>
              <a:rPr sz="3200" b="0" spc="-25" dirty="0">
                <a:solidFill>
                  <a:srgbClr val="000000"/>
                </a:solidFill>
                <a:latin typeface="Microsoft Sans Serif"/>
                <a:cs typeface="Microsoft Sans Serif"/>
              </a:rPr>
              <a:t>kapsar.</a:t>
            </a:r>
            <a:endParaRPr sz="3200" dirty="0">
              <a:latin typeface="Microsoft Sans Serif"/>
              <a:cs typeface="Microsoft Sans Serif"/>
            </a:endParaRPr>
          </a:p>
        </p:txBody>
      </p:sp>
      <p:pic>
        <p:nvPicPr>
          <p:cNvPr id="3" name="object 3"/>
          <p:cNvPicPr/>
          <p:nvPr/>
        </p:nvPicPr>
        <p:blipFill>
          <a:blip r:embed="rId2" cstate="print"/>
          <a:stretch>
            <a:fillRect/>
          </a:stretch>
        </p:blipFill>
        <p:spPr>
          <a:xfrm>
            <a:off x="6318122" y="3397338"/>
            <a:ext cx="2754629" cy="2623947"/>
          </a:xfrm>
          <a:prstGeom prst="rect">
            <a:avLst/>
          </a:prstGeom>
        </p:spPr>
      </p:pic>
      <p:pic>
        <p:nvPicPr>
          <p:cNvPr id="4" name="object 4"/>
          <p:cNvPicPr/>
          <p:nvPr/>
        </p:nvPicPr>
        <p:blipFill>
          <a:blip r:embed="rId3" cstate="print"/>
          <a:stretch>
            <a:fillRect/>
          </a:stretch>
        </p:blipFill>
        <p:spPr>
          <a:xfrm>
            <a:off x="2912364" y="3426294"/>
            <a:ext cx="3171825" cy="2594991"/>
          </a:xfrm>
          <a:prstGeom prst="rect">
            <a:avLst/>
          </a:prstGeom>
        </p:spPr>
      </p:pic>
      <p:pic>
        <p:nvPicPr>
          <p:cNvPr id="5" name="object 5"/>
          <p:cNvPicPr/>
          <p:nvPr/>
        </p:nvPicPr>
        <p:blipFill>
          <a:blip r:embed="rId4" cstate="print"/>
          <a:stretch>
            <a:fillRect/>
          </a:stretch>
        </p:blipFill>
        <p:spPr>
          <a:xfrm>
            <a:off x="483489" y="3426294"/>
            <a:ext cx="2428875" cy="2594991"/>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905000" y="188683"/>
            <a:ext cx="6843393" cy="6256065"/>
            <a:chOff x="2037173" y="188683"/>
            <a:chExt cx="6711220" cy="6256065"/>
          </a:xfrm>
        </p:grpSpPr>
        <p:pic>
          <p:nvPicPr>
            <p:cNvPr id="3" name="object 3"/>
            <p:cNvPicPr/>
            <p:nvPr/>
          </p:nvPicPr>
          <p:blipFill>
            <a:blip r:embed="rId2" cstate="print"/>
            <a:stretch>
              <a:fillRect/>
            </a:stretch>
          </p:blipFill>
          <p:spPr>
            <a:xfrm>
              <a:off x="5592317" y="188683"/>
              <a:ext cx="3156076" cy="6120638"/>
            </a:xfrm>
            <a:prstGeom prst="rect">
              <a:avLst/>
            </a:prstGeom>
          </p:spPr>
        </p:pic>
        <p:pic>
          <p:nvPicPr>
            <p:cNvPr id="4" name="object 4"/>
            <p:cNvPicPr/>
            <p:nvPr/>
          </p:nvPicPr>
          <p:blipFill>
            <a:blip r:embed="rId3" cstate="print"/>
            <a:stretch>
              <a:fillRect/>
            </a:stretch>
          </p:blipFill>
          <p:spPr>
            <a:xfrm>
              <a:off x="2037173" y="4800600"/>
              <a:ext cx="1412484" cy="1644148"/>
            </a:xfrm>
            <a:prstGeom prst="rect">
              <a:avLst/>
            </a:prstGeom>
          </p:spPr>
        </p:pic>
      </p:grpSp>
      <p:sp>
        <p:nvSpPr>
          <p:cNvPr id="5" name="object 5"/>
          <p:cNvSpPr txBox="1"/>
          <p:nvPr/>
        </p:nvSpPr>
        <p:spPr>
          <a:xfrm>
            <a:off x="304800" y="1524000"/>
            <a:ext cx="5156835" cy="2876550"/>
          </a:xfrm>
          <a:prstGeom prst="rect">
            <a:avLst/>
          </a:prstGeom>
        </p:spPr>
        <p:txBody>
          <a:bodyPr vert="horz" wrap="square" lIns="0" tIns="12700" rIns="0" bIns="0" rtlCol="0">
            <a:spAutoFit/>
          </a:bodyPr>
          <a:lstStyle/>
          <a:p>
            <a:pPr marL="12700" marR="5080">
              <a:lnSpc>
                <a:spcPct val="110000"/>
              </a:lnSpc>
              <a:spcBef>
                <a:spcPts val="100"/>
              </a:spcBef>
            </a:pPr>
            <a:r>
              <a:rPr sz="3400" spc="-5" dirty="0">
                <a:latin typeface="Microsoft Sans Serif"/>
                <a:cs typeface="Microsoft Sans Serif"/>
              </a:rPr>
              <a:t>İş</a:t>
            </a:r>
            <a:r>
              <a:rPr sz="3400" spc="40" dirty="0">
                <a:latin typeface="Microsoft Sans Serif"/>
                <a:cs typeface="Microsoft Sans Serif"/>
              </a:rPr>
              <a:t> </a:t>
            </a:r>
            <a:r>
              <a:rPr sz="3400" spc="-5" dirty="0">
                <a:latin typeface="Microsoft Sans Serif"/>
                <a:cs typeface="Microsoft Sans Serif"/>
              </a:rPr>
              <a:t>yerinde</a:t>
            </a:r>
            <a:r>
              <a:rPr sz="3400" spc="35" dirty="0">
                <a:latin typeface="Microsoft Sans Serif"/>
                <a:cs typeface="Microsoft Sans Serif"/>
              </a:rPr>
              <a:t> </a:t>
            </a:r>
            <a:r>
              <a:rPr sz="3400" spc="-5" dirty="0">
                <a:latin typeface="Microsoft Sans Serif"/>
                <a:cs typeface="Microsoft Sans Serif"/>
              </a:rPr>
              <a:t>var</a:t>
            </a:r>
            <a:r>
              <a:rPr sz="3400" spc="45" dirty="0">
                <a:latin typeface="Microsoft Sans Serif"/>
                <a:cs typeface="Microsoft Sans Serif"/>
              </a:rPr>
              <a:t> </a:t>
            </a:r>
            <a:r>
              <a:rPr sz="3400" spc="-15" dirty="0">
                <a:latin typeface="Microsoft Sans Serif"/>
                <a:cs typeface="Microsoft Sans Serif"/>
              </a:rPr>
              <a:t>olan</a:t>
            </a:r>
            <a:r>
              <a:rPr sz="3400" spc="35" dirty="0">
                <a:latin typeface="Microsoft Sans Serif"/>
                <a:cs typeface="Microsoft Sans Serif"/>
              </a:rPr>
              <a:t> </a:t>
            </a:r>
            <a:r>
              <a:rPr sz="3400" spc="-5" dirty="0">
                <a:latin typeface="Microsoft Sans Serif"/>
                <a:cs typeface="Microsoft Sans Serif"/>
              </a:rPr>
              <a:t>ya</a:t>
            </a:r>
            <a:r>
              <a:rPr sz="3400" spc="30" dirty="0">
                <a:latin typeface="Microsoft Sans Serif"/>
                <a:cs typeface="Microsoft Sans Serif"/>
              </a:rPr>
              <a:t> </a:t>
            </a:r>
            <a:r>
              <a:rPr sz="3400" spc="-10" dirty="0">
                <a:latin typeface="Microsoft Sans Serif"/>
                <a:cs typeface="Microsoft Sans Serif"/>
              </a:rPr>
              <a:t>da </a:t>
            </a:r>
            <a:r>
              <a:rPr sz="3400" spc="-5" dirty="0">
                <a:latin typeface="Microsoft Sans Serif"/>
                <a:cs typeface="Microsoft Sans Serif"/>
              </a:rPr>
              <a:t> </a:t>
            </a:r>
            <a:r>
              <a:rPr sz="3400" spc="30" dirty="0">
                <a:latin typeface="Microsoft Sans Serif"/>
                <a:cs typeface="Microsoft Sans Serif"/>
              </a:rPr>
              <a:t>dışarıdan</a:t>
            </a:r>
            <a:r>
              <a:rPr sz="3400" spc="40" dirty="0">
                <a:latin typeface="Microsoft Sans Serif"/>
                <a:cs typeface="Microsoft Sans Serif"/>
              </a:rPr>
              <a:t> </a:t>
            </a:r>
            <a:r>
              <a:rPr sz="3400" spc="-15" dirty="0">
                <a:latin typeface="Microsoft Sans Serif"/>
                <a:cs typeface="Microsoft Sans Serif"/>
              </a:rPr>
              <a:t>gelebilecek, </a:t>
            </a:r>
            <a:r>
              <a:rPr sz="3400" spc="-10" dirty="0">
                <a:latin typeface="Microsoft Sans Serif"/>
                <a:cs typeface="Microsoft Sans Serif"/>
              </a:rPr>
              <a:t> </a:t>
            </a:r>
            <a:r>
              <a:rPr sz="3400" spc="35" dirty="0">
                <a:latin typeface="Microsoft Sans Serif"/>
                <a:cs typeface="Microsoft Sans Serif"/>
              </a:rPr>
              <a:t>çalışanı</a:t>
            </a:r>
            <a:r>
              <a:rPr sz="3400" spc="30" dirty="0">
                <a:latin typeface="Microsoft Sans Serif"/>
                <a:cs typeface="Microsoft Sans Serif"/>
              </a:rPr>
              <a:t> </a:t>
            </a:r>
            <a:r>
              <a:rPr sz="3400" spc="-5" dirty="0">
                <a:latin typeface="Microsoft Sans Serif"/>
                <a:cs typeface="Microsoft Sans Serif"/>
              </a:rPr>
              <a:t>veya</a:t>
            </a:r>
            <a:r>
              <a:rPr sz="3400" spc="35" dirty="0">
                <a:latin typeface="Microsoft Sans Serif"/>
                <a:cs typeface="Microsoft Sans Serif"/>
              </a:rPr>
              <a:t> </a:t>
            </a:r>
            <a:r>
              <a:rPr sz="3400" spc="-15" dirty="0">
                <a:latin typeface="Microsoft Sans Serif"/>
                <a:cs typeface="Microsoft Sans Serif"/>
              </a:rPr>
              <a:t>iş</a:t>
            </a:r>
            <a:r>
              <a:rPr sz="3400" spc="45" dirty="0">
                <a:latin typeface="Microsoft Sans Serif"/>
                <a:cs typeface="Microsoft Sans Serif"/>
              </a:rPr>
              <a:t> </a:t>
            </a:r>
            <a:r>
              <a:rPr sz="3400" spc="-10" dirty="0">
                <a:latin typeface="Microsoft Sans Serif"/>
                <a:cs typeface="Microsoft Sans Serif"/>
              </a:rPr>
              <a:t>yerini </a:t>
            </a:r>
            <a:r>
              <a:rPr sz="3400" spc="-5" dirty="0">
                <a:latin typeface="Microsoft Sans Serif"/>
                <a:cs typeface="Microsoft Sans Serif"/>
              </a:rPr>
              <a:t> </a:t>
            </a:r>
            <a:r>
              <a:rPr sz="3400" spc="-10" dirty="0">
                <a:latin typeface="Microsoft Sans Serif"/>
                <a:cs typeface="Microsoft Sans Serif"/>
              </a:rPr>
              <a:t>etkileyebilecek</a:t>
            </a:r>
            <a:r>
              <a:rPr sz="3400" spc="20" dirty="0">
                <a:latin typeface="Microsoft Sans Serif"/>
                <a:cs typeface="Microsoft Sans Serif"/>
              </a:rPr>
              <a:t> </a:t>
            </a:r>
            <a:r>
              <a:rPr sz="3400" spc="-5" dirty="0">
                <a:latin typeface="Microsoft Sans Serif"/>
                <a:cs typeface="Microsoft Sans Serif"/>
              </a:rPr>
              <a:t>zarar</a:t>
            </a:r>
            <a:r>
              <a:rPr sz="3400" spc="50" dirty="0">
                <a:latin typeface="Microsoft Sans Serif"/>
                <a:cs typeface="Microsoft Sans Serif"/>
              </a:rPr>
              <a:t> </a:t>
            </a:r>
            <a:r>
              <a:rPr sz="3400" spc="-5" dirty="0">
                <a:latin typeface="Microsoft Sans Serif"/>
                <a:cs typeface="Microsoft Sans Serif"/>
              </a:rPr>
              <a:t>veya </a:t>
            </a:r>
            <a:r>
              <a:rPr sz="3400" dirty="0">
                <a:latin typeface="Microsoft Sans Serif"/>
                <a:cs typeface="Microsoft Sans Serif"/>
              </a:rPr>
              <a:t> </a:t>
            </a:r>
            <a:r>
              <a:rPr sz="3400" spc="-5" dirty="0">
                <a:latin typeface="Microsoft Sans Serif"/>
                <a:cs typeface="Microsoft Sans Serif"/>
              </a:rPr>
              <a:t>hasar</a:t>
            </a:r>
            <a:r>
              <a:rPr sz="3400" spc="35" dirty="0">
                <a:latin typeface="Microsoft Sans Serif"/>
                <a:cs typeface="Microsoft Sans Serif"/>
              </a:rPr>
              <a:t> </a:t>
            </a:r>
            <a:r>
              <a:rPr sz="3400" spc="-5" dirty="0">
                <a:latin typeface="Microsoft Sans Serif"/>
                <a:cs typeface="Microsoft Sans Serif"/>
              </a:rPr>
              <a:t>verme</a:t>
            </a:r>
            <a:r>
              <a:rPr sz="3400" spc="55" dirty="0">
                <a:latin typeface="Microsoft Sans Serif"/>
                <a:cs typeface="Microsoft Sans Serif"/>
              </a:rPr>
              <a:t> </a:t>
            </a:r>
            <a:r>
              <a:rPr sz="3400" spc="-25" dirty="0">
                <a:latin typeface="Microsoft Sans Serif"/>
                <a:cs typeface="Microsoft Sans Serif"/>
              </a:rPr>
              <a:t>potansiyelidir.</a:t>
            </a:r>
            <a:endParaRPr sz="3400" dirty="0">
              <a:latin typeface="Microsoft Sans Serif"/>
              <a:cs typeface="Microsoft Sans Serif"/>
            </a:endParaRPr>
          </a:p>
        </p:txBody>
      </p:sp>
      <p:sp>
        <p:nvSpPr>
          <p:cNvPr id="6" name="object 6"/>
          <p:cNvSpPr txBox="1">
            <a:spLocks noGrp="1"/>
          </p:cNvSpPr>
          <p:nvPr>
            <p:ph type="title"/>
          </p:nvPr>
        </p:nvSpPr>
        <p:spPr>
          <a:xfrm>
            <a:off x="1378584" y="685800"/>
            <a:ext cx="3009265" cy="559435"/>
          </a:xfrm>
          <a:prstGeom prst="rect">
            <a:avLst/>
          </a:prstGeom>
        </p:spPr>
        <p:txBody>
          <a:bodyPr vert="horz" wrap="square" lIns="0" tIns="12700" rIns="0" bIns="0" rtlCol="0">
            <a:spAutoFit/>
          </a:bodyPr>
          <a:lstStyle/>
          <a:p>
            <a:pPr marL="12700">
              <a:lnSpc>
                <a:spcPct val="100000"/>
              </a:lnSpc>
              <a:spcBef>
                <a:spcPts val="100"/>
              </a:spcBef>
            </a:pPr>
            <a:r>
              <a:rPr spc="-40" dirty="0"/>
              <a:t>Tehlike</a:t>
            </a:r>
            <a:r>
              <a:rPr spc="-60" dirty="0"/>
              <a:t> </a:t>
            </a:r>
            <a:r>
              <a:rPr dirty="0"/>
              <a:t>nedir?</a:t>
            </a:r>
          </a:p>
        </p:txBody>
      </p:sp>
    </p:spTree>
  </p:cSld>
  <p:clrMapOvr>
    <a:masterClrMapping/>
  </p:clrMapOvr>
</p:sld>
</file>

<file path=ppt/theme/theme1.xml><?xml version="1.0" encoding="utf-8"?>
<a:theme xmlns:a="http://schemas.openxmlformats.org/drawingml/2006/main" name="Duman">
  <a:themeElements>
    <a:clrScheme name="Duman">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Duma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uma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18</TotalTime>
  <Words>709</Words>
  <Application>Microsoft Office PowerPoint</Application>
  <PresentationFormat>Ekran Gösterisi (4:3)</PresentationFormat>
  <Paragraphs>110</Paragraphs>
  <Slides>29</Slides>
  <Notes>0</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29</vt:i4>
      </vt:variant>
    </vt:vector>
  </HeadingPairs>
  <TitlesOfParts>
    <vt:vector size="36" baseType="lpstr">
      <vt:lpstr>Arial</vt:lpstr>
      <vt:lpstr>Calibri</vt:lpstr>
      <vt:lpstr>Century Gothic</vt:lpstr>
      <vt:lpstr>Microsoft Sans Serif</vt:lpstr>
      <vt:lpstr>Times New Roman</vt:lpstr>
      <vt:lpstr>Wingdings 3</vt:lpstr>
      <vt:lpstr>Duman</vt:lpstr>
      <vt:lpstr>PowerPoint Sunusu</vt:lpstr>
      <vt:lpstr>PowerPoint Sunusu</vt:lpstr>
      <vt:lpstr>PowerPoint Sunusu</vt:lpstr>
      <vt:lpstr>PowerPoint Sunusu</vt:lpstr>
      <vt:lpstr>İŞ SAĞLIĞI ve GÜVENLİĞİ (İSG) NEDİR</vt:lpstr>
      <vt:lpstr>PowerPoint Sunusu</vt:lpstr>
      <vt:lpstr>İş Sağlığı ve Güvenliğinin Amacı Nedir?</vt:lpstr>
      <vt:lpstr>“İş sağlığı ve güvenliği” denildiği zaman  genellikle bu kavramın sadece işyeri ile ilgili bir  kavram olduğu düşünülür. Oysa tehlikeler her  yerdedir ve “iş sağlığı ve güvenliği” ücretli veya  ücretsiz yapılan her türlü işi kapsar.</vt:lpstr>
      <vt:lpstr>Tehlike nedir?</vt:lpstr>
      <vt:lpstr>Risk nedir? Tehlikeden kaynaklanacak kayıp, yaralanma ya da  başka zararlı sonuç meydana gelme ihtimalidir.</vt:lpstr>
      <vt:lpstr>PowerPoint Sunusu</vt:lpstr>
      <vt:lpstr>Ramak Kala Olay Nedir </vt:lpstr>
      <vt:lpstr>Ramak Kala Olay Çünkü Ramak Kala Olayların bildirilmesi, ileride  yaşanabilecek iş kazaların tespit edilmesi ve  önlenmesi için büyük önem taşımaktadır.</vt:lpstr>
      <vt:lpstr>Ramak Kala Olay</vt:lpstr>
      <vt:lpstr>İş kazası nedir? İş yerinde veya işin yürütümü nedeniyle meydana  gelen, ölüme sebebiyet veren veya vücut  bütünlüğünü ruhen ya da bedenen özre uğratan  olaydır.</vt:lpstr>
      <vt:lpstr>PowerPoint Sunusu</vt:lpstr>
      <vt:lpstr>İş kazalarının nedenleri</vt:lpstr>
      <vt:lpstr>İş kazalarının nedenleri</vt:lpstr>
      <vt:lpstr>PowerPoint Sunusu</vt:lpstr>
      <vt:lpstr>İlk Yardım</vt:lpstr>
      <vt:lpstr>İlk Yardım Amaçları</vt:lpstr>
      <vt:lpstr>KAZA DURUMUNDA ARANACAK ÖNEMLİ  TELEFONLAR</vt:lpstr>
      <vt:lpstr>PowerPoint Sunusu</vt:lpstr>
      <vt:lpstr>PowerPoint Sunusu</vt:lpstr>
      <vt:lpstr>ACİL ÇIKIŞ  VE İLKYARDIM  İŞARETLERİ</vt:lpstr>
      <vt:lpstr>PowerPoint Sunusu</vt:lpstr>
      <vt:lpstr>PowerPoint Sunusu</vt:lpstr>
      <vt:lpstr>İŞ SAĞLIĞI ve GÜVENLİĞİ</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C</dc:creator>
  <cp:lastModifiedBy>termit</cp:lastModifiedBy>
  <cp:revision>7</cp:revision>
  <dcterms:created xsi:type="dcterms:W3CDTF">2023-05-04T07:59:14Z</dcterms:created>
  <dcterms:modified xsi:type="dcterms:W3CDTF">2023-05-04T08:17:29Z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2020-09-03T00:00:00Z</vt:filetime>
  </property>
  <property fmtid="{D5CDD505-2E9C-101B-9397-08002B2CF9AE}" pid="3" name="Creator">
    <vt:lpwstr>Microsoft® PowerPoint® 2010</vt:lpwstr>
  </property>
  <property fmtid="{D5CDD505-2E9C-101B-9397-08002B2CF9AE}" pid="4" name="LastSaved">
    <vt:filetime>2023-05-04T00:00:00Z</vt:filetime>
  </property>
</Properties>
</file>